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6"/>
  </p:handoutMasterIdLst>
  <p:sldIdLst>
    <p:sldId id="299" r:id="rId2"/>
    <p:sldId id="298" r:id="rId3"/>
    <p:sldId id="280" r:id="rId4"/>
    <p:sldId id="30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19317BC-9FB6-45C0-9324-50195A63434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972C00A-D919-412B-B420-C523D0290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6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6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0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7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6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8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8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2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2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0FFC-9175-4D6A-9F42-451157336B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57DF-BE7C-434F-8714-D2012327E97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Agriculture Policy &amp; Legislature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2400" dirty="0" smtClean="0"/>
              <a:t>February </a:t>
            </a:r>
            <a:r>
              <a:rPr lang="en-US" sz="2400" dirty="0" smtClean="0"/>
              <a:t>20</a:t>
            </a:r>
            <a:r>
              <a:rPr lang="en-US" sz="2400" dirty="0" smtClean="0"/>
              <a:t>, </a:t>
            </a:r>
            <a:r>
              <a:rPr lang="en-US" sz="2400" dirty="0" smtClean="0"/>
              <a:t>2023</a:t>
            </a:r>
          </a:p>
          <a:p>
            <a:pPr algn="ctr" eaLnBrk="1" hangingPunct="1">
              <a:buFontTx/>
              <a:buNone/>
            </a:pPr>
            <a:r>
              <a:rPr lang="en-US" sz="2400" dirty="0" smtClean="0"/>
              <a:t>Linda </a:t>
            </a:r>
            <a:r>
              <a:rPr lang="en-US" sz="2400" dirty="0" smtClean="0"/>
              <a:t>Andrews</a:t>
            </a:r>
          </a:p>
          <a:p>
            <a:pPr algn="ctr" eaLnBrk="1" hangingPunct="1">
              <a:buFontTx/>
              <a:buNone/>
            </a:pPr>
            <a:r>
              <a:rPr lang="en-US" sz="2400" dirty="0" smtClean="0"/>
              <a:t>Jay Boyette</a:t>
            </a:r>
            <a:endParaRPr lang="en-US" sz="2400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5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https://sustainableagriculture.net/wp-content/uploads/2020/11/2018-simplified-farm-bill-process-graphi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51054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74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Spending</a:t>
            </a:r>
            <a:endParaRPr lang="en-US" dirty="0"/>
          </a:p>
        </p:txBody>
      </p:sp>
      <p:pic>
        <p:nvPicPr>
          <p:cNvPr id="3074" name="Picture 2" descr="Reviewing the 2018 Farm Bill Basel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805" y="1600200"/>
            <a:ext cx="67663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1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9939</TotalTime>
  <Words>17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Farm Bill Spending</vt:lpstr>
      <vt:lpstr>PowerPoint Presentation</vt:lpstr>
    </vt:vector>
  </TitlesOfParts>
  <Company>NC Farm Bureau Mutual Insurance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Boyette</dc:creator>
  <cp:lastModifiedBy>Linda Andrews</cp:lastModifiedBy>
  <cp:revision>46</cp:revision>
  <cp:lastPrinted>2022-09-20T20:01:59Z</cp:lastPrinted>
  <dcterms:created xsi:type="dcterms:W3CDTF">2014-09-15T14:21:05Z</dcterms:created>
  <dcterms:modified xsi:type="dcterms:W3CDTF">2023-02-20T13:38:28Z</dcterms:modified>
</cp:coreProperties>
</file>