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5" r:id="rId2"/>
  </p:sldMasterIdLst>
  <p:notesMasterIdLst>
    <p:notesMasterId r:id="rId26"/>
  </p:notesMasterIdLst>
  <p:sldIdLst>
    <p:sldId id="280" r:id="rId3"/>
    <p:sldId id="281" r:id="rId4"/>
    <p:sldId id="288" r:id="rId5"/>
    <p:sldId id="271" r:id="rId6"/>
    <p:sldId id="265" r:id="rId7"/>
    <p:sldId id="282" r:id="rId8"/>
    <p:sldId id="257" r:id="rId9"/>
    <p:sldId id="270" r:id="rId10"/>
    <p:sldId id="289" r:id="rId11"/>
    <p:sldId id="258" r:id="rId12"/>
    <p:sldId id="259" r:id="rId13"/>
    <p:sldId id="260" r:id="rId14"/>
    <p:sldId id="284" r:id="rId15"/>
    <p:sldId id="269" r:id="rId16"/>
    <p:sldId id="262" r:id="rId17"/>
    <p:sldId id="263" r:id="rId18"/>
    <p:sldId id="268" r:id="rId19"/>
    <p:sldId id="264" r:id="rId20"/>
    <p:sldId id="272" r:id="rId21"/>
    <p:sldId id="293" r:id="rId22"/>
    <p:sldId id="267" r:id="rId23"/>
    <p:sldId id="292"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3246"/>
    <a:srgbClr val="54B0BD"/>
    <a:srgbClr val="8BCBC8"/>
    <a:srgbClr val="FF7D5E"/>
    <a:srgbClr val="000000"/>
    <a:srgbClr val="91C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2"/>
    <p:restoredTop sz="86411"/>
  </p:normalViewPr>
  <p:slideViewPr>
    <p:cSldViewPr snapToGrid="0" snapToObjects="1">
      <p:cViewPr varScale="1">
        <p:scale>
          <a:sx n="98" d="100"/>
          <a:sy n="98" d="100"/>
        </p:scale>
        <p:origin x="1203" y="57"/>
      </p:cViewPr>
      <p:guideLst/>
    </p:cSldViewPr>
  </p:slideViewPr>
  <p:outlineViewPr>
    <p:cViewPr>
      <p:scale>
        <a:sx n="33" d="100"/>
        <a:sy n="33" d="100"/>
      </p:scale>
      <p:origin x="0" y="-1408"/>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272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6.png"/><Relationship Id="rId6" Type="http://schemas.openxmlformats.org/officeDocument/2006/relationships/image" Target="../media/image22.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svg"/><Relationship Id="rId1" Type="http://schemas.openxmlformats.org/officeDocument/2006/relationships/image" Target="../media/image22.png"/><Relationship Id="rId6" Type="http://schemas.openxmlformats.org/officeDocument/2006/relationships/image" Target="../media/image35.svg"/><Relationship Id="rId5" Type="http://schemas.openxmlformats.org/officeDocument/2006/relationships/image" Target="../media/image2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6.png"/><Relationship Id="rId6" Type="http://schemas.openxmlformats.org/officeDocument/2006/relationships/image" Target="../media/image22.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svg"/><Relationship Id="rId1" Type="http://schemas.openxmlformats.org/officeDocument/2006/relationships/image" Target="../media/image22.png"/><Relationship Id="rId6" Type="http://schemas.openxmlformats.org/officeDocument/2006/relationships/image" Target="../media/image35.svg"/><Relationship Id="rId5" Type="http://schemas.openxmlformats.org/officeDocument/2006/relationships/image" Target="../media/image2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017C5-7339-4D72-B48D-74AB213A9E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3EB5754-CC5F-4CBD-BE94-46BAB229659A}">
      <dgm:prSet/>
      <dgm:spPr>
        <a:solidFill>
          <a:srgbClr val="173246">
            <a:alpha val="90000"/>
          </a:srgbClr>
        </a:solidFill>
      </dgm:spPr>
      <dgm:t>
        <a:bodyPr/>
        <a:lstStyle/>
        <a:p>
          <a:pPr>
            <a:lnSpc>
              <a:spcPct val="100000"/>
            </a:lnSpc>
          </a:pPr>
          <a:r>
            <a:rPr lang="en-US" dirty="0"/>
            <a:t>1. Prevention and Planning</a:t>
          </a:r>
        </a:p>
      </dgm:t>
    </dgm:pt>
    <dgm:pt modelId="{C3F4D4C4-BB6D-4FDE-B469-E121D9D06E11}" type="parTrans" cxnId="{C7CC6357-7496-467D-B955-3F613E4BB02D}">
      <dgm:prSet/>
      <dgm:spPr/>
      <dgm:t>
        <a:bodyPr/>
        <a:lstStyle/>
        <a:p>
          <a:endParaRPr lang="en-US"/>
        </a:p>
      </dgm:t>
    </dgm:pt>
    <dgm:pt modelId="{9FBD975C-D4AD-4E0F-AF76-03BC35945685}" type="sibTrans" cxnId="{C7CC6357-7496-467D-B955-3F613E4BB02D}">
      <dgm:prSet/>
      <dgm:spPr/>
      <dgm:t>
        <a:bodyPr/>
        <a:lstStyle/>
        <a:p>
          <a:pPr>
            <a:lnSpc>
              <a:spcPct val="100000"/>
            </a:lnSpc>
          </a:pPr>
          <a:endParaRPr lang="en-US"/>
        </a:p>
      </dgm:t>
    </dgm:pt>
    <dgm:pt modelId="{42B5112F-CECA-4656-85C3-1EA5794F9F08}">
      <dgm:prSet/>
      <dgm:spPr/>
      <dgm:t>
        <a:bodyPr/>
        <a:lstStyle/>
        <a:p>
          <a:pPr>
            <a:lnSpc>
              <a:spcPct val="100000"/>
            </a:lnSpc>
          </a:pPr>
          <a:r>
            <a:rPr lang="en-US" dirty="0"/>
            <a:t>2. </a:t>
          </a:r>
          <a:r>
            <a:rPr lang="en-US"/>
            <a:t>Agility </a:t>
          </a:r>
          <a:r>
            <a:rPr lang="en-US" dirty="0"/>
            <a:t>and Responsiveness</a:t>
          </a:r>
        </a:p>
      </dgm:t>
    </dgm:pt>
    <dgm:pt modelId="{A6F2EDA2-6DCF-4B1F-AC2D-BC004769E00E}" type="parTrans" cxnId="{6CB3DEA4-05CA-4D14-90CA-B65F825B9458}">
      <dgm:prSet/>
      <dgm:spPr/>
      <dgm:t>
        <a:bodyPr/>
        <a:lstStyle/>
        <a:p>
          <a:endParaRPr lang="en-US"/>
        </a:p>
      </dgm:t>
    </dgm:pt>
    <dgm:pt modelId="{FAD019E7-6D7F-461C-B174-5715F22A41A3}" type="sibTrans" cxnId="{6CB3DEA4-05CA-4D14-90CA-B65F825B9458}">
      <dgm:prSet/>
      <dgm:spPr/>
      <dgm:t>
        <a:bodyPr/>
        <a:lstStyle/>
        <a:p>
          <a:pPr>
            <a:lnSpc>
              <a:spcPct val="100000"/>
            </a:lnSpc>
          </a:pPr>
          <a:endParaRPr lang="en-US"/>
        </a:p>
      </dgm:t>
    </dgm:pt>
    <dgm:pt modelId="{3451A2C4-BC57-4D5A-9DC0-754ED55D81C2}">
      <dgm:prSet/>
      <dgm:spPr>
        <a:solidFill>
          <a:srgbClr val="173246">
            <a:alpha val="90000"/>
          </a:srgbClr>
        </a:solidFill>
      </dgm:spPr>
      <dgm:t>
        <a:bodyPr/>
        <a:lstStyle/>
        <a:p>
          <a:pPr>
            <a:lnSpc>
              <a:spcPct val="100000"/>
            </a:lnSpc>
          </a:pPr>
          <a:r>
            <a:rPr lang="en-US" dirty="0"/>
            <a:t>3. Expertise/Resources</a:t>
          </a:r>
        </a:p>
      </dgm:t>
    </dgm:pt>
    <dgm:pt modelId="{08F5879A-35EA-4B89-94B1-AA80D9DEE464}" type="parTrans" cxnId="{3C385A6B-3BA3-45AA-8547-63E5349CCF30}">
      <dgm:prSet/>
      <dgm:spPr/>
      <dgm:t>
        <a:bodyPr/>
        <a:lstStyle/>
        <a:p>
          <a:endParaRPr lang="en-US"/>
        </a:p>
      </dgm:t>
    </dgm:pt>
    <dgm:pt modelId="{08F7F9FC-FBFE-44E3-8566-ECF474F4D27D}" type="sibTrans" cxnId="{3C385A6B-3BA3-45AA-8547-63E5349CCF30}">
      <dgm:prSet/>
      <dgm:spPr/>
      <dgm:t>
        <a:bodyPr/>
        <a:lstStyle/>
        <a:p>
          <a:pPr>
            <a:lnSpc>
              <a:spcPct val="100000"/>
            </a:lnSpc>
          </a:pPr>
          <a:endParaRPr lang="en-US"/>
        </a:p>
      </dgm:t>
    </dgm:pt>
    <dgm:pt modelId="{FA4624EC-638D-4D04-9ADD-04E51AC3446D}">
      <dgm:prSet/>
      <dgm:spPr>
        <a:solidFill>
          <a:srgbClr val="54B0BD"/>
        </a:solidFill>
      </dgm:spPr>
      <dgm:t>
        <a:bodyPr/>
        <a:lstStyle/>
        <a:p>
          <a:pPr>
            <a:lnSpc>
              <a:spcPct val="100000"/>
            </a:lnSpc>
          </a:pPr>
          <a:r>
            <a:rPr lang="en-US" dirty="0"/>
            <a:t>4. Messages that reinforce and align your company’s mission, vision, values and purpose</a:t>
          </a:r>
        </a:p>
      </dgm:t>
    </dgm:pt>
    <dgm:pt modelId="{78E2D750-496D-4E61-9034-FC6D3EB19602}" type="parTrans" cxnId="{997A83CC-D1D1-4638-909C-88DF1E267988}">
      <dgm:prSet/>
      <dgm:spPr/>
      <dgm:t>
        <a:bodyPr/>
        <a:lstStyle/>
        <a:p>
          <a:endParaRPr lang="en-US"/>
        </a:p>
      </dgm:t>
    </dgm:pt>
    <dgm:pt modelId="{F21AB763-742B-4BDF-9D36-5019F5BD80A1}" type="sibTrans" cxnId="{997A83CC-D1D1-4638-909C-88DF1E267988}">
      <dgm:prSet/>
      <dgm:spPr/>
      <dgm:t>
        <a:bodyPr/>
        <a:lstStyle/>
        <a:p>
          <a:pPr>
            <a:lnSpc>
              <a:spcPct val="100000"/>
            </a:lnSpc>
          </a:pPr>
          <a:endParaRPr lang="en-US"/>
        </a:p>
      </dgm:t>
    </dgm:pt>
    <dgm:pt modelId="{4798DBD1-C7B7-4DD3-913C-03B177835C71}">
      <dgm:prSet/>
      <dgm:spPr>
        <a:solidFill>
          <a:srgbClr val="173246">
            <a:alpha val="90000"/>
          </a:srgbClr>
        </a:solidFill>
      </dgm:spPr>
      <dgm:t>
        <a:bodyPr/>
        <a:lstStyle/>
        <a:p>
          <a:pPr>
            <a:lnSpc>
              <a:spcPct val="100000"/>
            </a:lnSpc>
          </a:pPr>
          <a:r>
            <a:rPr lang="en-US" dirty="0"/>
            <a:t>5. The Right Spokesperson(s)</a:t>
          </a:r>
        </a:p>
      </dgm:t>
    </dgm:pt>
    <dgm:pt modelId="{743D5043-616D-46F1-B6F0-7289769E58BA}" type="parTrans" cxnId="{5A74C2CA-2C1A-4F0C-84AA-967EC4B6953C}">
      <dgm:prSet/>
      <dgm:spPr/>
      <dgm:t>
        <a:bodyPr/>
        <a:lstStyle/>
        <a:p>
          <a:endParaRPr lang="en-US"/>
        </a:p>
      </dgm:t>
    </dgm:pt>
    <dgm:pt modelId="{D1879CAC-D795-4454-A2A4-81184974D5A1}" type="sibTrans" cxnId="{5A74C2CA-2C1A-4F0C-84AA-967EC4B6953C}">
      <dgm:prSet/>
      <dgm:spPr/>
      <dgm:t>
        <a:bodyPr/>
        <a:lstStyle/>
        <a:p>
          <a:pPr>
            <a:lnSpc>
              <a:spcPct val="100000"/>
            </a:lnSpc>
          </a:pPr>
          <a:endParaRPr lang="en-US"/>
        </a:p>
      </dgm:t>
    </dgm:pt>
    <dgm:pt modelId="{F6FCA295-B964-4A88-80C7-C46B13EFA3EE}">
      <dgm:prSet/>
      <dgm:spPr>
        <a:solidFill>
          <a:srgbClr val="54B0BD"/>
        </a:solidFill>
      </dgm:spPr>
      <dgm:t>
        <a:bodyPr/>
        <a:lstStyle/>
        <a:p>
          <a:pPr>
            <a:lnSpc>
              <a:spcPct val="100000"/>
            </a:lnSpc>
          </a:pPr>
          <a:r>
            <a:rPr lang="en-US" dirty="0"/>
            <a:t>6. Transparency and Accountability</a:t>
          </a:r>
        </a:p>
      </dgm:t>
    </dgm:pt>
    <dgm:pt modelId="{0B3CFB1C-F89E-4869-AF2F-C4014B848B3C}" type="parTrans" cxnId="{B726919F-890B-4F64-8E4F-98F7B4BB4052}">
      <dgm:prSet/>
      <dgm:spPr/>
      <dgm:t>
        <a:bodyPr/>
        <a:lstStyle/>
        <a:p>
          <a:endParaRPr lang="en-US"/>
        </a:p>
      </dgm:t>
    </dgm:pt>
    <dgm:pt modelId="{93557E4E-6505-4E28-908A-4420F2F450D7}" type="sibTrans" cxnId="{B726919F-890B-4F64-8E4F-98F7B4BB4052}">
      <dgm:prSet/>
      <dgm:spPr/>
      <dgm:t>
        <a:bodyPr/>
        <a:lstStyle/>
        <a:p>
          <a:endParaRPr lang="en-US"/>
        </a:p>
      </dgm:t>
    </dgm:pt>
    <dgm:pt modelId="{88CC8DCF-5D03-9943-83BE-B622F9F1DF8E}" type="pres">
      <dgm:prSet presAssocID="{992017C5-7339-4D72-B48D-74AB213A9EC7}" presName="linear" presStyleCnt="0">
        <dgm:presLayoutVars>
          <dgm:animLvl val="lvl"/>
          <dgm:resizeHandles val="exact"/>
        </dgm:presLayoutVars>
      </dgm:prSet>
      <dgm:spPr/>
      <dgm:t>
        <a:bodyPr/>
        <a:lstStyle/>
        <a:p>
          <a:endParaRPr lang="en-US"/>
        </a:p>
      </dgm:t>
    </dgm:pt>
    <dgm:pt modelId="{49E15758-3589-EE49-AD9A-322E52A50C00}" type="pres">
      <dgm:prSet presAssocID="{93EB5754-CC5F-4CBD-BE94-46BAB229659A}" presName="parentText" presStyleLbl="node1" presStyleIdx="0" presStyleCnt="6">
        <dgm:presLayoutVars>
          <dgm:chMax val="0"/>
          <dgm:bulletEnabled val="1"/>
        </dgm:presLayoutVars>
      </dgm:prSet>
      <dgm:spPr/>
      <dgm:t>
        <a:bodyPr/>
        <a:lstStyle/>
        <a:p>
          <a:endParaRPr lang="en-US"/>
        </a:p>
      </dgm:t>
    </dgm:pt>
    <dgm:pt modelId="{DE66FB1D-CFBE-1149-8A5E-5E193DEE2004}" type="pres">
      <dgm:prSet presAssocID="{9FBD975C-D4AD-4E0F-AF76-03BC35945685}" presName="spacer" presStyleCnt="0"/>
      <dgm:spPr/>
    </dgm:pt>
    <dgm:pt modelId="{7576E51F-3DE8-0E4A-9DE4-45DD600EB013}" type="pres">
      <dgm:prSet presAssocID="{42B5112F-CECA-4656-85C3-1EA5794F9F08}" presName="parentText" presStyleLbl="node1" presStyleIdx="1" presStyleCnt="6">
        <dgm:presLayoutVars>
          <dgm:chMax val="0"/>
          <dgm:bulletEnabled val="1"/>
        </dgm:presLayoutVars>
      </dgm:prSet>
      <dgm:spPr/>
      <dgm:t>
        <a:bodyPr/>
        <a:lstStyle/>
        <a:p>
          <a:endParaRPr lang="en-US"/>
        </a:p>
      </dgm:t>
    </dgm:pt>
    <dgm:pt modelId="{0099EFEF-1396-AC40-84B6-1FC91A14CE71}" type="pres">
      <dgm:prSet presAssocID="{FAD019E7-6D7F-461C-B174-5715F22A41A3}" presName="spacer" presStyleCnt="0"/>
      <dgm:spPr/>
    </dgm:pt>
    <dgm:pt modelId="{4FAEEA2D-FADB-0348-9FA7-5BDA9C0D2D3B}" type="pres">
      <dgm:prSet presAssocID="{3451A2C4-BC57-4D5A-9DC0-754ED55D81C2}" presName="parentText" presStyleLbl="node1" presStyleIdx="2" presStyleCnt="6">
        <dgm:presLayoutVars>
          <dgm:chMax val="0"/>
          <dgm:bulletEnabled val="1"/>
        </dgm:presLayoutVars>
      </dgm:prSet>
      <dgm:spPr/>
      <dgm:t>
        <a:bodyPr/>
        <a:lstStyle/>
        <a:p>
          <a:endParaRPr lang="en-US"/>
        </a:p>
      </dgm:t>
    </dgm:pt>
    <dgm:pt modelId="{97E8ED48-CEC6-A149-8419-DEF21E2DB600}" type="pres">
      <dgm:prSet presAssocID="{08F7F9FC-FBFE-44E3-8566-ECF474F4D27D}" presName="spacer" presStyleCnt="0"/>
      <dgm:spPr/>
    </dgm:pt>
    <dgm:pt modelId="{FA8C6F86-52DA-094D-9A1A-ED466CC09E5C}" type="pres">
      <dgm:prSet presAssocID="{FA4624EC-638D-4D04-9ADD-04E51AC3446D}" presName="parentText" presStyleLbl="node1" presStyleIdx="3" presStyleCnt="6">
        <dgm:presLayoutVars>
          <dgm:chMax val="0"/>
          <dgm:bulletEnabled val="1"/>
        </dgm:presLayoutVars>
      </dgm:prSet>
      <dgm:spPr/>
      <dgm:t>
        <a:bodyPr/>
        <a:lstStyle/>
        <a:p>
          <a:endParaRPr lang="en-US"/>
        </a:p>
      </dgm:t>
    </dgm:pt>
    <dgm:pt modelId="{F588FCDB-2F38-ED47-AA5D-4E556581AD07}" type="pres">
      <dgm:prSet presAssocID="{F21AB763-742B-4BDF-9D36-5019F5BD80A1}" presName="spacer" presStyleCnt="0"/>
      <dgm:spPr/>
    </dgm:pt>
    <dgm:pt modelId="{A1B5DAA7-5628-0947-B622-EAFA649DF1D1}" type="pres">
      <dgm:prSet presAssocID="{4798DBD1-C7B7-4DD3-913C-03B177835C71}" presName="parentText" presStyleLbl="node1" presStyleIdx="4" presStyleCnt="6">
        <dgm:presLayoutVars>
          <dgm:chMax val="0"/>
          <dgm:bulletEnabled val="1"/>
        </dgm:presLayoutVars>
      </dgm:prSet>
      <dgm:spPr/>
      <dgm:t>
        <a:bodyPr/>
        <a:lstStyle/>
        <a:p>
          <a:endParaRPr lang="en-US"/>
        </a:p>
      </dgm:t>
    </dgm:pt>
    <dgm:pt modelId="{6337E3C2-D5EB-2D47-9949-EDCBCBE9D6FC}" type="pres">
      <dgm:prSet presAssocID="{D1879CAC-D795-4454-A2A4-81184974D5A1}" presName="spacer" presStyleCnt="0"/>
      <dgm:spPr/>
    </dgm:pt>
    <dgm:pt modelId="{A393E14B-1574-C040-8993-02F44AE4EE7E}" type="pres">
      <dgm:prSet presAssocID="{F6FCA295-B964-4A88-80C7-C46B13EFA3EE}" presName="parentText" presStyleLbl="node1" presStyleIdx="5" presStyleCnt="6">
        <dgm:presLayoutVars>
          <dgm:chMax val="0"/>
          <dgm:bulletEnabled val="1"/>
        </dgm:presLayoutVars>
      </dgm:prSet>
      <dgm:spPr/>
      <dgm:t>
        <a:bodyPr/>
        <a:lstStyle/>
        <a:p>
          <a:endParaRPr lang="en-US"/>
        </a:p>
      </dgm:t>
    </dgm:pt>
  </dgm:ptLst>
  <dgm:cxnLst>
    <dgm:cxn modelId="{6CB3DEA4-05CA-4D14-90CA-B65F825B9458}" srcId="{992017C5-7339-4D72-B48D-74AB213A9EC7}" destId="{42B5112F-CECA-4656-85C3-1EA5794F9F08}" srcOrd="1" destOrd="0" parTransId="{A6F2EDA2-6DCF-4B1F-AC2D-BC004769E00E}" sibTransId="{FAD019E7-6D7F-461C-B174-5715F22A41A3}"/>
    <dgm:cxn modelId="{60FD2531-2754-ED4E-8BF8-F625DC440A08}" type="presOf" srcId="{992017C5-7339-4D72-B48D-74AB213A9EC7}" destId="{88CC8DCF-5D03-9943-83BE-B622F9F1DF8E}" srcOrd="0" destOrd="0" presId="urn:microsoft.com/office/officeart/2005/8/layout/vList2"/>
    <dgm:cxn modelId="{E2778E1D-0232-DD4A-B611-45E24C7AC3E4}" type="presOf" srcId="{93EB5754-CC5F-4CBD-BE94-46BAB229659A}" destId="{49E15758-3589-EE49-AD9A-322E52A50C00}" srcOrd="0" destOrd="0" presId="urn:microsoft.com/office/officeart/2005/8/layout/vList2"/>
    <dgm:cxn modelId="{ADB72AE1-39FC-1444-A205-7956B0E8B315}" type="presOf" srcId="{F6FCA295-B964-4A88-80C7-C46B13EFA3EE}" destId="{A393E14B-1574-C040-8993-02F44AE4EE7E}" srcOrd="0" destOrd="0" presId="urn:microsoft.com/office/officeart/2005/8/layout/vList2"/>
    <dgm:cxn modelId="{D5C9E0C2-4BAF-5D42-9318-AFD2127731D3}" type="presOf" srcId="{FA4624EC-638D-4D04-9ADD-04E51AC3446D}" destId="{FA8C6F86-52DA-094D-9A1A-ED466CC09E5C}" srcOrd="0" destOrd="0" presId="urn:microsoft.com/office/officeart/2005/8/layout/vList2"/>
    <dgm:cxn modelId="{DA8EFE16-BBDF-FC49-B8B3-85BDEA497036}" type="presOf" srcId="{4798DBD1-C7B7-4DD3-913C-03B177835C71}" destId="{A1B5DAA7-5628-0947-B622-EAFA649DF1D1}" srcOrd="0" destOrd="0" presId="urn:microsoft.com/office/officeart/2005/8/layout/vList2"/>
    <dgm:cxn modelId="{3C385A6B-3BA3-45AA-8547-63E5349CCF30}" srcId="{992017C5-7339-4D72-B48D-74AB213A9EC7}" destId="{3451A2C4-BC57-4D5A-9DC0-754ED55D81C2}" srcOrd="2" destOrd="0" parTransId="{08F5879A-35EA-4B89-94B1-AA80D9DEE464}" sibTransId="{08F7F9FC-FBFE-44E3-8566-ECF474F4D27D}"/>
    <dgm:cxn modelId="{C7CC6357-7496-467D-B955-3F613E4BB02D}" srcId="{992017C5-7339-4D72-B48D-74AB213A9EC7}" destId="{93EB5754-CC5F-4CBD-BE94-46BAB229659A}" srcOrd="0" destOrd="0" parTransId="{C3F4D4C4-BB6D-4FDE-B469-E121D9D06E11}" sibTransId="{9FBD975C-D4AD-4E0F-AF76-03BC35945685}"/>
    <dgm:cxn modelId="{B726919F-890B-4F64-8E4F-98F7B4BB4052}" srcId="{992017C5-7339-4D72-B48D-74AB213A9EC7}" destId="{F6FCA295-B964-4A88-80C7-C46B13EFA3EE}" srcOrd="5" destOrd="0" parTransId="{0B3CFB1C-F89E-4869-AF2F-C4014B848B3C}" sibTransId="{93557E4E-6505-4E28-908A-4420F2F450D7}"/>
    <dgm:cxn modelId="{997A83CC-D1D1-4638-909C-88DF1E267988}" srcId="{992017C5-7339-4D72-B48D-74AB213A9EC7}" destId="{FA4624EC-638D-4D04-9ADD-04E51AC3446D}" srcOrd="3" destOrd="0" parTransId="{78E2D750-496D-4E61-9034-FC6D3EB19602}" sibTransId="{F21AB763-742B-4BDF-9D36-5019F5BD80A1}"/>
    <dgm:cxn modelId="{EB976657-7897-C442-B33C-80FB32EB3677}" type="presOf" srcId="{3451A2C4-BC57-4D5A-9DC0-754ED55D81C2}" destId="{4FAEEA2D-FADB-0348-9FA7-5BDA9C0D2D3B}" srcOrd="0" destOrd="0" presId="urn:microsoft.com/office/officeart/2005/8/layout/vList2"/>
    <dgm:cxn modelId="{5A74C2CA-2C1A-4F0C-84AA-967EC4B6953C}" srcId="{992017C5-7339-4D72-B48D-74AB213A9EC7}" destId="{4798DBD1-C7B7-4DD3-913C-03B177835C71}" srcOrd="4" destOrd="0" parTransId="{743D5043-616D-46F1-B6F0-7289769E58BA}" sibTransId="{D1879CAC-D795-4454-A2A4-81184974D5A1}"/>
    <dgm:cxn modelId="{E1F63FCE-F6E9-5445-9E08-888183189BAE}" type="presOf" srcId="{42B5112F-CECA-4656-85C3-1EA5794F9F08}" destId="{7576E51F-3DE8-0E4A-9DE4-45DD600EB013}" srcOrd="0" destOrd="0" presId="urn:microsoft.com/office/officeart/2005/8/layout/vList2"/>
    <dgm:cxn modelId="{6586C066-650A-574D-BE68-6B5497C7F65A}" type="presParOf" srcId="{88CC8DCF-5D03-9943-83BE-B622F9F1DF8E}" destId="{49E15758-3589-EE49-AD9A-322E52A50C00}" srcOrd="0" destOrd="0" presId="urn:microsoft.com/office/officeart/2005/8/layout/vList2"/>
    <dgm:cxn modelId="{F7DB118A-9BB4-F640-9980-F1CAF8D265DE}" type="presParOf" srcId="{88CC8DCF-5D03-9943-83BE-B622F9F1DF8E}" destId="{DE66FB1D-CFBE-1149-8A5E-5E193DEE2004}" srcOrd="1" destOrd="0" presId="urn:microsoft.com/office/officeart/2005/8/layout/vList2"/>
    <dgm:cxn modelId="{156C938C-1F1D-894A-A7FD-E11608AC3BE0}" type="presParOf" srcId="{88CC8DCF-5D03-9943-83BE-B622F9F1DF8E}" destId="{7576E51F-3DE8-0E4A-9DE4-45DD600EB013}" srcOrd="2" destOrd="0" presId="urn:microsoft.com/office/officeart/2005/8/layout/vList2"/>
    <dgm:cxn modelId="{85EC4216-49CD-4249-A4E4-36B48772527F}" type="presParOf" srcId="{88CC8DCF-5D03-9943-83BE-B622F9F1DF8E}" destId="{0099EFEF-1396-AC40-84B6-1FC91A14CE71}" srcOrd="3" destOrd="0" presId="urn:microsoft.com/office/officeart/2005/8/layout/vList2"/>
    <dgm:cxn modelId="{9AD031C2-56F9-E64D-B06D-F528CB32672D}" type="presParOf" srcId="{88CC8DCF-5D03-9943-83BE-B622F9F1DF8E}" destId="{4FAEEA2D-FADB-0348-9FA7-5BDA9C0D2D3B}" srcOrd="4" destOrd="0" presId="urn:microsoft.com/office/officeart/2005/8/layout/vList2"/>
    <dgm:cxn modelId="{EA68E6BB-FDF6-E44C-A0D6-625BD3A163EF}" type="presParOf" srcId="{88CC8DCF-5D03-9943-83BE-B622F9F1DF8E}" destId="{97E8ED48-CEC6-A149-8419-DEF21E2DB600}" srcOrd="5" destOrd="0" presId="urn:microsoft.com/office/officeart/2005/8/layout/vList2"/>
    <dgm:cxn modelId="{B73E2383-5F21-FD4F-880D-8A382995535B}" type="presParOf" srcId="{88CC8DCF-5D03-9943-83BE-B622F9F1DF8E}" destId="{FA8C6F86-52DA-094D-9A1A-ED466CC09E5C}" srcOrd="6" destOrd="0" presId="urn:microsoft.com/office/officeart/2005/8/layout/vList2"/>
    <dgm:cxn modelId="{FEE970A7-21C0-0947-BC58-53C0536BAB94}" type="presParOf" srcId="{88CC8DCF-5D03-9943-83BE-B622F9F1DF8E}" destId="{F588FCDB-2F38-ED47-AA5D-4E556581AD07}" srcOrd="7" destOrd="0" presId="urn:microsoft.com/office/officeart/2005/8/layout/vList2"/>
    <dgm:cxn modelId="{85DB263B-118D-D94C-9431-887DB0ED0099}" type="presParOf" srcId="{88CC8DCF-5D03-9943-83BE-B622F9F1DF8E}" destId="{A1B5DAA7-5628-0947-B622-EAFA649DF1D1}" srcOrd="8" destOrd="0" presId="urn:microsoft.com/office/officeart/2005/8/layout/vList2"/>
    <dgm:cxn modelId="{E899ADC7-825E-A744-9118-F2985EF02C6D}" type="presParOf" srcId="{88CC8DCF-5D03-9943-83BE-B622F9F1DF8E}" destId="{6337E3C2-D5EB-2D47-9949-EDCBCBE9D6FC}" srcOrd="9" destOrd="0" presId="urn:microsoft.com/office/officeart/2005/8/layout/vList2"/>
    <dgm:cxn modelId="{F596C4C7-7434-8E49-B10E-4D17BACD3F71}" type="presParOf" srcId="{88CC8DCF-5D03-9943-83BE-B622F9F1DF8E}" destId="{A393E14B-1574-C040-8993-02F44AE4EE7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06AC9-0CE8-49A2-9706-454369FE74D8}" type="doc">
      <dgm:prSet loTypeId="urn:microsoft.com/office/officeart/2005/8/layout/matrix3" loCatId="matrix" qsTypeId="urn:microsoft.com/office/officeart/2005/8/quickstyle/simple2" qsCatId="simple" csTypeId="urn:microsoft.com/office/officeart/2005/8/colors/colorful2" csCatId="colorful" phldr="1"/>
      <dgm:spPr/>
      <dgm:t>
        <a:bodyPr/>
        <a:lstStyle/>
        <a:p>
          <a:endParaRPr lang="en-US"/>
        </a:p>
      </dgm:t>
    </dgm:pt>
    <dgm:pt modelId="{C9D83E80-EB0F-4BE9-B5D8-A61FCC171D9D}">
      <dgm:prSet/>
      <dgm:spPr>
        <a:solidFill>
          <a:srgbClr val="FF7D5E"/>
        </a:solidFill>
      </dgm:spPr>
      <dgm:t>
        <a:bodyPr/>
        <a:lstStyle/>
        <a:p>
          <a:r>
            <a:rPr lang="en-US" dirty="0">
              <a:solidFill>
                <a:srgbClr val="FFFFFF"/>
              </a:solidFill>
            </a:rPr>
            <a:t>Mission/Purpose: why you exist</a:t>
          </a:r>
        </a:p>
      </dgm:t>
    </dgm:pt>
    <dgm:pt modelId="{35C62DEC-2684-498D-9858-ADB3002ADEDE}" type="parTrans" cxnId="{9DE6D69D-3355-4AC6-9B02-567B559B473F}">
      <dgm:prSet/>
      <dgm:spPr/>
      <dgm:t>
        <a:bodyPr/>
        <a:lstStyle/>
        <a:p>
          <a:endParaRPr lang="en-US">
            <a:solidFill>
              <a:srgbClr val="000000"/>
            </a:solidFill>
          </a:endParaRPr>
        </a:p>
      </dgm:t>
    </dgm:pt>
    <dgm:pt modelId="{1290B484-B96B-46EF-A400-98F3AD25A572}" type="sibTrans" cxnId="{9DE6D69D-3355-4AC6-9B02-567B559B473F}">
      <dgm:prSet/>
      <dgm:spPr/>
      <dgm:t>
        <a:bodyPr/>
        <a:lstStyle/>
        <a:p>
          <a:endParaRPr lang="en-US">
            <a:solidFill>
              <a:srgbClr val="000000"/>
            </a:solidFill>
          </a:endParaRPr>
        </a:p>
      </dgm:t>
    </dgm:pt>
    <dgm:pt modelId="{D6F42004-6CC5-4FFA-B868-5951297F32EE}">
      <dgm:prSet/>
      <dgm:spPr>
        <a:solidFill>
          <a:srgbClr val="54B0BD"/>
        </a:solidFill>
      </dgm:spPr>
      <dgm:t>
        <a:bodyPr/>
        <a:lstStyle/>
        <a:p>
          <a:r>
            <a:rPr lang="en-US" dirty="0">
              <a:solidFill>
                <a:srgbClr val="FFFFFF"/>
              </a:solidFill>
            </a:rPr>
            <a:t>Vision: what you are striving to become</a:t>
          </a:r>
        </a:p>
      </dgm:t>
    </dgm:pt>
    <dgm:pt modelId="{3549E4CB-9561-4B09-A74D-09798C2B8F94}" type="parTrans" cxnId="{6715C1CB-0E9F-4E19-977C-28234BF28F0B}">
      <dgm:prSet/>
      <dgm:spPr/>
      <dgm:t>
        <a:bodyPr/>
        <a:lstStyle/>
        <a:p>
          <a:endParaRPr lang="en-US">
            <a:solidFill>
              <a:srgbClr val="000000"/>
            </a:solidFill>
          </a:endParaRPr>
        </a:p>
      </dgm:t>
    </dgm:pt>
    <dgm:pt modelId="{B2B334A6-DF75-4B2D-9A19-4EE73CDE9AA7}" type="sibTrans" cxnId="{6715C1CB-0E9F-4E19-977C-28234BF28F0B}">
      <dgm:prSet/>
      <dgm:spPr/>
      <dgm:t>
        <a:bodyPr/>
        <a:lstStyle/>
        <a:p>
          <a:endParaRPr lang="en-US">
            <a:solidFill>
              <a:srgbClr val="000000"/>
            </a:solidFill>
          </a:endParaRPr>
        </a:p>
      </dgm:t>
    </dgm:pt>
    <dgm:pt modelId="{7BD0C690-42A8-422C-A66D-C377665E6708}">
      <dgm:prSet/>
      <dgm:spPr>
        <a:solidFill>
          <a:srgbClr val="0070C0"/>
        </a:solidFill>
        <a:ln>
          <a:solidFill>
            <a:srgbClr val="0070C0"/>
          </a:solidFill>
        </a:ln>
      </dgm:spPr>
      <dgm:t>
        <a:bodyPr/>
        <a:lstStyle/>
        <a:p>
          <a:r>
            <a:rPr lang="en-US" dirty="0">
              <a:solidFill>
                <a:srgbClr val="FFFFFF"/>
              </a:solidFill>
            </a:rPr>
            <a:t>Values: behaviors that will guide you along the way</a:t>
          </a:r>
        </a:p>
      </dgm:t>
    </dgm:pt>
    <dgm:pt modelId="{E7CE8E86-B399-42AD-A2BD-B63640FC47BF}" type="parTrans" cxnId="{9EA88CF2-3A6D-434B-AB45-5C25861C19CA}">
      <dgm:prSet/>
      <dgm:spPr/>
      <dgm:t>
        <a:bodyPr/>
        <a:lstStyle/>
        <a:p>
          <a:endParaRPr lang="en-US">
            <a:solidFill>
              <a:srgbClr val="000000"/>
            </a:solidFill>
          </a:endParaRPr>
        </a:p>
      </dgm:t>
    </dgm:pt>
    <dgm:pt modelId="{5BCD988D-3909-47AB-BB61-CF2A10C2FDCC}" type="sibTrans" cxnId="{9EA88CF2-3A6D-434B-AB45-5C25861C19CA}">
      <dgm:prSet/>
      <dgm:spPr/>
      <dgm:t>
        <a:bodyPr/>
        <a:lstStyle/>
        <a:p>
          <a:endParaRPr lang="en-US">
            <a:solidFill>
              <a:srgbClr val="000000"/>
            </a:solidFill>
          </a:endParaRPr>
        </a:p>
      </dgm:t>
    </dgm:pt>
    <dgm:pt modelId="{AF891713-FD10-42D2-9F1A-1DC4094AC36C}">
      <dgm:prSet/>
      <dgm:spPr>
        <a:solidFill>
          <a:srgbClr val="173246"/>
        </a:solidFill>
      </dgm:spPr>
      <dgm:t>
        <a:bodyPr/>
        <a:lstStyle/>
        <a:p>
          <a:r>
            <a:rPr lang="en-US" dirty="0">
              <a:solidFill>
                <a:srgbClr val="FFFFFF"/>
              </a:solidFill>
            </a:rPr>
            <a:t>Brand: the sum of who you are and what you stand for</a:t>
          </a:r>
        </a:p>
      </dgm:t>
    </dgm:pt>
    <dgm:pt modelId="{5EA9D102-6B1D-436D-BA04-8D218652D9DC}" type="parTrans" cxnId="{CF73C5C9-42E6-484C-B9B5-606E246C7371}">
      <dgm:prSet/>
      <dgm:spPr/>
      <dgm:t>
        <a:bodyPr/>
        <a:lstStyle/>
        <a:p>
          <a:endParaRPr lang="en-US">
            <a:solidFill>
              <a:srgbClr val="000000"/>
            </a:solidFill>
          </a:endParaRPr>
        </a:p>
      </dgm:t>
    </dgm:pt>
    <dgm:pt modelId="{FF12BEE4-B4E1-4413-A97E-8BCEB0FCEAB4}" type="sibTrans" cxnId="{CF73C5C9-42E6-484C-B9B5-606E246C7371}">
      <dgm:prSet/>
      <dgm:spPr/>
      <dgm:t>
        <a:bodyPr/>
        <a:lstStyle/>
        <a:p>
          <a:endParaRPr lang="en-US">
            <a:solidFill>
              <a:srgbClr val="000000"/>
            </a:solidFill>
          </a:endParaRPr>
        </a:p>
      </dgm:t>
    </dgm:pt>
    <dgm:pt modelId="{ED04EEE1-372C-2945-B80E-79124ED35AAF}" type="pres">
      <dgm:prSet presAssocID="{C8106AC9-0CE8-49A2-9706-454369FE74D8}" presName="matrix" presStyleCnt="0">
        <dgm:presLayoutVars>
          <dgm:chMax val="1"/>
          <dgm:dir/>
          <dgm:resizeHandles val="exact"/>
        </dgm:presLayoutVars>
      </dgm:prSet>
      <dgm:spPr/>
      <dgm:t>
        <a:bodyPr/>
        <a:lstStyle/>
        <a:p>
          <a:endParaRPr lang="en-US"/>
        </a:p>
      </dgm:t>
    </dgm:pt>
    <dgm:pt modelId="{5A3B8AD5-0FCC-774A-ADD6-4BBC813035D7}" type="pres">
      <dgm:prSet presAssocID="{C8106AC9-0CE8-49A2-9706-454369FE74D8}" presName="diamond" presStyleLbl="bgShp" presStyleIdx="0" presStyleCnt="1"/>
      <dgm:spPr/>
    </dgm:pt>
    <dgm:pt modelId="{0C3EE5B9-D511-834D-88C0-4863AA6DB909}" type="pres">
      <dgm:prSet presAssocID="{C8106AC9-0CE8-49A2-9706-454369FE74D8}" presName="quad1" presStyleLbl="node1" presStyleIdx="0" presStyleCnt="4">
        <dgm:presLayoutVars>
          <dgm:chMax val="0"/>
          <dgm:chPref val="0"/>
          <dgm:bulletEnabled val="1"/>
        </dgm:presLayoutVars>
      </dgm:prSet>
      <dgm:spPr/>
      <dgm:t>
        <a:bodyPr/>
        <a:lstStyle/>
        <a:p>
          <a:endParaRPr lang="en-US"/>
        </a:p>
      </dgm:t>
    </dgm:pt>
    <dgm:pt modelId="{3C2163EE-DBBD-BF45-85C7-67C0A613353F}" type="pres">
      <dgm:prSet presAssocID="{C8106AC9-0CE8-49A2-9706-454369FE74D8}" presName="quad2" presStyleLbl="node1" presStyleIdx="1" presStyleCnt="4">
        <dgm:presLayoutVars>
          <dgm:chMax val="0"/>
          <dgm:chPref val="0"/>
          <dgm:bulletEnabled val="1"/>
        </dgm:presLayoutVars>
      </dgm:prSet>
      <dgm:spPr/>
      <dgm:t>
        <a:bodyPr/>
        <a:lstStyle/>
        <a:p>
          <a:endParaRPr lang="en-US"/>
        </a:p>
      </dgm:t>
    </dgm:pt>
    <dgm:pt modelId="{F94E1191-ED37-4344-B95A-6EADAD8E5476}" type="pres">
      <dgm:prSet presAssocID="{C8106AC9-0CE8-49A2-9706-454369FE74D8}" presName="quad3" presStyleLbl="node1" presStyleIdx="2" presStyleCnt="4">
        <dgm:presLayoutVars>
          <dgm:chMax val="0"/>
          <dgm:chPref val="0"/>
          <dgm:bulletEnabled val="1"/>
        </dgm:presLayoutVars>
      </dgm:prSet>
      <dgm:spPr/>
      <dgm:t>
        <a:bodyPr/>
        <a:lstStyle/>
        <a:p>
          <a:endParaRPr lang="en-US"/>
        </a:p>
      </dgm:t>
    </dgm:pt>
    <dgm:pt modelId="{AF61FBCC-6CF6-1844-8050-63DC26DF1CF4}" type="pres">
      <dgm:prSet presAssocID="{C8106AC9-0CE8-49A2-9706-454369FE74D8}" presName="quad4" presStyleLbl="node1" presStyleIdx="3" presStyleCnt="4">
        <dgm:presLayoutVars>
          <dgm:chMax val="0"/>
          <dgm:chPref val="0"/>
          <dgm:bulletEnabled val="1"/>
        </dgm:presLayoutVars>
      </dgm:prSet>
      <dgm:spPr/>
      <dgm:t>
        <a:bodyPr/>
        <a:lstStyle/>
        <a:p>
          <a:endParaRPr lang="en-US"/>
        </a:p>
      </dgm:t>
    </dgm:pt>
  </dgm:ptLst>
  <dgm:cxnLst>
    <dgm:cxn modelId="{9EA88CF2-3A6D-434B-AB45-5C25861C19CA}" srcId="{C8106AC9-0CE8-49A2-9706-454369FE74D8}" destId="{7BD0C690-42A8-422C-A66D-C377665E6708}" srcOrd="2" destOrd="0" parTransId="{E7CE8E86-B399-42AD-A2BD-B63640FC47BF}" sibTransId="{5BCD988D-3909-47AB-BB61-CF2A10C2FDCC}"/>
    <dgm:cxn modelId="{9DE6D69D-3355-4AC6-9B02-567B559B473F}" srcId="{C8106AC9-0CE8-49A2-9706-454369FE74D8}" destId="{C9D83E80-EB0F-4BE9-B5D8-A61FCC171D9D}" srcOrd="0" destOrd="0" parTransId="{35C62DEC-2684-498D-9858-ADB3002ADEDE}" sibTransId="{1290B484-B96B-46EF-A400-98F3AD25A572}"/>
    <dgm:cxn modelId="{AF97BFD5-5289-A54A-8FB1-CB13787B94E9}" type="presOf" srcId="{AF891713-FD10-42D2-9F1A-1DC4094AC36C}" destId="{AF61FBCC-6CF6-1844-8050-63DC26DF1CF4}" srcOrd="0" destOrd="0" presId="urn:microsoft.com/office/officeart/2005/8/layout/matrix3"/>
    <dgm:cxn modelId="{11EB07D9-4641-6947-BF2E-617D9DE62CE2}" type="presOf" srcId="{C8106AC9-0CE8-49A2-9706-454369FE74D8}" destId="{ED04EEE1-372C-2945-B80E-79124ED35AAF}" srcOrd="0" destOrd="0" presId="urn:microsoft.com/office/officeart/2005/8/layout/matrix3"/>
    <dgm:cxn modelId="{C0A97038-435B-FC4D-9CDF-86D1737C2845}" type="presOf" srcId="{C9D83E80-EB0F-4BE9-B5D8-A61FCC171D9D}" destId="{0C3EE5B9-D511-834D-88C0-4863AA6DB909}" srcOrd="0" destOrd="0" presId="urn:microsoft.com/office/officeart/2005/8/layout/matrix3"/>
    <dgm:cxn modelId="{25EBA042-E158-3446-93EB-EFDB8993FF2E}" type="presOf" srcId="{7BD0C690-42A8-422C-A66D-C377665E6708}" destId="{F94E1191-ED37-4344-B95A-6EADAD8E5476}" srcOrd="0" destOrd="0" presId="urn:microsoft.com/office/officeart/2005/8/layout/matrix3"/>
    <dgm:cxn modelId="{21EFF7BF-1208-6640-A6D7-07F535186D8B}" type="presOf" srcId="{D6F42004-6CC5-4FFA-B868-5951297F32EE}" destId="{3C2163EE-DBBD-BF45-85C7-67C0A613353F}" srcOrd="0" destOrd="0" presId="urn:microsoft.com/office/officeart/2005/8/layout/matrix3"/>
    <dgm:cxn modelId="{6715C1CB-0E9F-4E19-977C-28234BF28F0B}" srcId="{C8106AC9-0CE8-49A2-9706-454369FE74D8}" destId="{D6F42004-6CC5-4FFA-B868-5951297F32EE}" srcOrd="1" destOrd="0" parTransId="{3549E4CB-9561-4B09-A74D-09798C2B8F94}" sibTransId="{B2B334A6-DF75-4B2D-9A19-4EE73CDE9AA7}"/>
    <dgm:cxn modelId="{CF73C5C9-42E6-484C-B9B5-606E246C7371}" srcId="{C8106AC9-0CE8-49A2-9706-454369FE74D8}" destId="{AF891713-FD10-42D2-9F1A-1DC4094AC36C}" srcOrd="3" destOrd="0" parTransId="{5EA9D102-6B1D-436D-BA04-8D218652D9DC}" sibTransId="{FF12BEE4-B4E1-4413-A97E-8BCEB0FCEAB4}"/>
    <dgm:cxn modelId="{50E65E64-F716-6A40-9685-2417788CC5AB}" type="presParOf" srcId="{ED04EEE1-372C-2945-B80E-79124ED35AAF}" destId="{5A3B8AD5-0FCC-774A-ADD6-4BBC813035D7}" srcOrd="0" destOrd="0" presId="urn:microsoft.com/office/officeart/2005/8/layout/matrix3"/>
    <dgm:cxn modelId="{CE95F9CA-74D2-6C49-BFE7-6349932682E1}" type="presParOf" srcId="{ED04EEE1-372C-2945-B80E-79124ED35AAF}" destId="{0C3EE5B9-D511-834D-88C0-4863AA6DB909}" srcOrd="1" destOrd="0" presId="urn:microsoft.com/office/officeart/2005/8/layout/matrix3"/>
    <dgm:cxn modelId="{5431F65A-D6D3-D840-9A79-C37065BBAC05}" type="presParOf" srcId="{ED04EEE1-372C-2945-B80E-79124ED35AAF}" destId="{3C2163EE-DBBD-BF45-85C7-67C0A613353F}" srcOrd="2" destOrd="0" presId="urn:microsoft.com/office/officeart/2005/8/layout/matrix3"/>
    <dgm:cxn modelId="{0E6D93AE-DACE-B840-9144-29E5B78BD5AB}" type="presParOf" srcId="{ED04EEE1-372C-2945-B80E-79124ED35AAF}" destId="{F94E1191-ED37-4344-B95A-6EADAD8E5476}" srcOrd="3" destOrd="0" presId="urn:microsoft.com/office/officeart/2005/8/layout/matrix3"/>
    <dgm:cxn modelId="{4E57EE13-84E2-964F-A71C-CFFDE7BCAEDB}" type="presParOf" srcId="{ED04EEE1-372C-2945-B80E-79124ED35AAF}" destId="{AF61FBCC-6CF6-1844-8050-63DC26DF1CF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B2924-A55B-4701-BE29-A670464944ED}" type="doc">
      <dgm:prSet loTypeId="urn:microsoft.com/office/officeart/2005/8/layout/chevron1" loCatId="process" qsTypeId="urn:microsoft.com/office/officeart/2005/8/quickstyle/simple2" qsCatId="simple" csTypeId="urn:microsoft.com/office/officeart/2005/8/colors/colorful1" csCatId="colorful" phldr="1"/>
      <dgm:spPr/>
      <dgm:t>
        <a:bodyPr/>
        <a:lstStyle/>
        <a:p>
          <a:endParaRPr lang="en-US"/>
        </a:p>
      </dgm:t>
    </dgm:pt>
    <dgm:pt modelId="{9C0F04DB-4A0F-4D9D-99B5-91B766DBB718}">
      <dgm:prSet custT="1"/>
      <dgm:spPr/>
      <dgm:t>
        <a:bodyPr/>
        <a:lstStyle/>
        <a:p>
          <a:pPr>
            <a:buClr>
              <a:srgbClr val="FF7D5E"/>
            </a:buClr>
            <a:buFont typeface="Wingdings" pitchFamily="2" charset="2"/>
            <a:buChar char="§"/>
          </a:pPr>
          <a:r>
            <a:rPr lang="en-US" sz="1800" b="0" i="0" dirty="0">
              <a:latin typeface="+mn-lt"/>
            </a:rPr>
            <a:t>Set a clear company mission, vision and values. Start with your </a:t>
          </a:r>
          <a:r>
            <a:rPr lang="en-US" sz="1800" b="1" i="1" dirty="0">
              <a:latin typeface="+mn-lt"/>
            </a:rPr>
            <a:t>why</a:t>
          </a:r>
          <a:r>
            <a:rPr lang="en-US" sz="1800" b="0" i="1" dirty="0">
              <a:latin typeface="+mn-lt"/>
            </a:rPr>
            <a:t>.</a:t>
          </a:r>
          <a:r>
            <a:rPr lang="en-US" sz="1800" b="0" i="0" dirty="0">
              <a:latin typeface="+mn-lt"/>
            </a:rPr>
            <a:t> </a:t>
          </a:r>
          <a:br>
            <a:rPr lang="en-US" sz="1800" b="0" i="0" dirty="0">
              <a:latin typeface="+mn-lt"/>
            </a:rPr>
          </a:br>
          <a:endParaRPr lang="en-US" sz="1800" dirty="0">
            <a:latin typeface="+mn-lt"/>
          </a:endParaRPr>
        </a:p>
      </dgm:t>
    </dgm:pt>
    <dgm:pt modelId="{CBE06BE7-986B-4600-9775-3BA95B4FBEF6}" type="parTrans" cxnId="{CAE24C61-F630-411C-8D48-934377D84169}">
      <dgm:prSet/>
      <dgm:spPr/>
      <dgm:t>
        <a:bodyPr/>
        <a:lstStyle/>
        <a:p>
          <a:endParaRPr lang="en-US"/>
        </a:p>
      </dgm:t>
    </dgm:pt>
    <dgm:pt modelId="{3FBEE103-0139-4976-8CE7-EFAA5E0DADD6}" type="sibTrans" cxnId="{CAE24C61-F630-411C-8D48-934377D84169}">
      <dgm:prSet/>
      <dgm:spPr/>
      <dgm:t>
        <a:bodyPr/>
        <a:lstStyle/>
        <a:p>
          <a:endParaRPr lang="en-US"/>
        </a:p>
      </dgm:t>
    </dgm:pt>
    <dgm:pt modelId="{FB32FDB4-F1E8-4488-B9B6-C31581DB5F9D}">
      <dgm:prSet custT="1"/>
      <dgm:spPr/>
      <dgm:t>
        <a:bodyPr/>
        <a:lstStyle/>
        <a:p>
          <a:pPr>
            <a:buClr>
              <a:srgbClr val="FF7D5E"/>
            </a:buClr>
            <a:buFont typeface="Wingdings" pitchFamily="2" charset="2"/>
            <a:buChar char="§"/>
          </a:pPr>
          <a:r>
            <a:rPr lang="en-US" sz="1800" b="0" i="0" dirty="0">
              <a:latin typeface="+mn-lt"/>
            </a:rPr>
            <a:t>Create a culture of safety:  are your employees willing to report things they see?  Do they feel safe speaking up?</a:t>
          </a:r>
          <a:br>
            <a:rPr lang="en-US" sz="1800" b="0" i="0" dirty="0">
              <a:latin typeface="+mn-lt"/>
            </a:rPr>
          </a:br>
          <a:endParaRPr lang="en-US" sz="1800" dirty="0">
            <a:latin typeface="+mn-lt"/>
          </a:endParaRPr>
        </a:p>
      </dgm:t>
    </dgm:pt>
    <dgm:pt modelId="{F8B0314A-F67D-42D4-A311-B548B542DF49}" type="parTrans" cxnId="{144C5516-571C-45BE-9E00-7637EB2D1B11}">
      <dgm:prSet/>
      <dgm:spPr/>
      <dgm:t>
        <a:bodyPr/>
        <a:lstStyle/>
        <a:p>
          <a:endParaRPr lang="en-US"/>
        </a:p>
      </dgm:t>
    </dgm:pt>
    <dgm:pt modelId="{83857A6C-5038-4634-98DD-E9930D53631C}" type="sibTrans" cxnId="{144C5516-571C-45BE-9E00-7637EB2D1B11}">
      <dgm:prSet/>
      <dgm:spPr/>
      <dgm:t>
        <a:bodyPr/>
        <a:lstStyle/>
        <a:p>
          <a:endParaRPr lang="en-US"/>
        </a:p>
      </dgm:t>
    </dgm:pt>
    <dgm:pt modelId="{0076AFD1-738F-4A5F-9546-9B363603EBEF}">
      <dgm:prSet custT="1"/>
      <dgm:spPr/>
      <dgm:t>
        <a:bodyPr/>
        <a:lstStyle/>
        <a:p>
          <a:pPr>
            <a:buClr>
              <a:srgbClr val="FF7D5E"/>
            </a:buClr>
            <a:buFont typeface="Wingdings" pitchFamily="2" charset="2"/>
            <a:buChar char="§"/>
          </a:pPr>
          <a:r>
            <a:rPr lang="en-US" sz="1800" b="0" i="0" dirty="0">
              <a:latin typeface="+mn-lt"/>
            </a:rPr>
            <a:t>Define and communicate stakeholder expectations</a:t>
          </a:r>
          <a:endParaRPr lang="en-US" sz="1800" dirty="0">
            <a:latin typeface="+mn-lt"/>
          </a:endParaRPr>
        </a:p>
      </dgm:t>
    </dgm:pt>
    <dgm:pt modelId="{30EA6991-1E78-4F8E-ADD4-F22443DD0BF6}" type="parTrans" cxnId="{D2E8761F-87EC-47D2-9365-1575A43AA754}">
      <dgm:prSet/>
      <dgm:spPr/>
      <dgm:t>
        <a:bodyPr/>
        <a:lstStyle/>
        <a:p>
          <a:endParaRPr lang="en-US"/>
        </a:p>
      </dgm:t>
    </dgm:pt>
    <dgm:pt modelId="{BB0D96CB-0911-4055-B242-4EFA5F139E34}" type="sibTrans" cxnId="{D2E8761F-87EC-47D2-9365-1575A43AA754}">
      <dgm:prSet/>
      <dgm:spPr/>
      <dgm:t>
        <a:bodyPr/>
        <a:lstStyle/>
        <a:p>
          <a:endParaRPr lang="en-US"/>
        </a:p>
      </dgm:t>
    </dgm:pt>
    <dgm:pt modelId="{71E8ACE9-F319-4679-A886-9B2190DB32A4}">
      <dgm:prSet/>
      <dgm:spPr>
        <a:solidFill>
          <a:srgbClr val="54B0BD"/>
        </a:solidFill>
      </dgm:spPr>
      <dgm:t>
        <a:bodyPr/>
        <a:lstStyle/>
        <a:p>
          <a:r>
            <a:rPr lang="en-US" b="0" i="0" dirty="0"/>
            <a:t>Who is  responsible for the company’s reputation</a:t>
          </a:r>
          <a:endParaRPr lang="en-US" dirty="0"/>
        </a:p>
      </dgm:t>
    </dgm:pt>
    <dgm:pt modelId="{FF30F61F-1688-4AE6-A7B8-8328CEC72DFC}" type="sibTrans" cxnId="{C0BE7DD8-C93D-4435-817C-7B6648822B33}">
      <dgm:prSet/>
      <dgm:spPr/>
      <dgm:t>
        <a:bodyPr/>
        <a:lstStyle/>
        <a:p>
          <a:endParaRPr lang="en-US"/>
        </a:p>
      </dgm:t>
    </dgm:pt>
    <dgm:pt modelId="{F1DAF336-2B7F-4D69-BAED-9C44EAE41346}" type="parTrans" cxnId="{C0BE7DD8-C93D-4435-817C-7B6648822B33}">
      <dgm:prSet/>
      <dgm:spPr/>
      <dgm:t>
        <a:bodyPr/>
        <a:lstStyle/>
        <a:p>
          <a:endParaRPr lang="en-US"/>
        </a:p>
      </dgm:t>
    </dgm:pt>
    <dgm:pt modelId="{3DC2E419-070C-427A-88B0-A6189675EE69}">
      <dgm:prSet custT="1"/>
      <dgm:spPr/>
      <dgm:t>
        <a:bodyPr/>
        <a:lstStyle/>
        <a:p>
          <a:pPr>
            <a:lnSpc>
              <a:spcPct val="100000"/>
            </a:lnSpc>
            <a:buClr>
              <a:srgbClr val="FF7D5E"/>
            </a:buClr>
            <a:buFont typeface="Wingdings" pitchFamily="2" charset="2"/>
            <a:buChar char="§"/>
          </a:pPr>
          <a:r>
            <a:rPr lang="en-US" sz="1800" b="0" i="0" dirty="0"/>
            <a:t>It starts with leadership</a:t>
          </a:r>
          <a:br>
            <a:rPr lang="en-US" sz="1800" b="0" i="0" dirty="0"/>
          </a:br>
          <a:endParaRPr lang="en-US" sz="1800" dirty="0"/>
        </a:p>
      </dgm:t>
    </dgm:pt>
    <dgm:pt modelId="{96E10DE0-84F1-4C44-87E6-18649AB4379F}" type="sibTrans" cxnId="{31EEE768-B003-4117-90F4-80427BAE346B}">
      <dgm:prSet/>
      <dgm:spPr/>
      <dgm:t>
        <a:bodyPr/>
        <a:lstStyle/>
        <a:p>
          <a:endParaRPr lang="en-US"/>
        </a:p>
      </dgm:t>
    </dgm:pt>
    <dgm:pt modelId="{8CF3E573-68FF-4975-ADEF-392C6DBB8F53}" type="parTrans" cxnId="{31EEE768-B003-4117-90F4-80427BAE346B}">
      <dgm:prSet/>
      <dgm:spPr/>
      <dgm:t>
        <a:bodyPr/>
        <a:lstStyle/>
        <a:p>
          <a:endParaRPr lang="en-US"/>
        </a:p>
      </dgm:t>
    </dgm:pt>
    <dgm:pt modelId="{C29AD981-D172-E04E-90E3-7694F5410EBF}">
      <dgm:prSet custT="1"/>
      <dgm:spPr/>
      <dgm:t>
        <a:bodyPr/>
        <a:lstStyle/>
        <a:p>
          <a:pPr>
            <a:lnSpc>
              <a:spcPct val="100000"/>
            </a:lnSpc>
            <a:buClr>
              <a:srgbClr val="FF7D5E"/>
            </a:buClr>
            <a:buFont typeface="Wingdings" pitchFamily="2" charset="2"/>
            <a:buChar char="§"/>
          </a:pPr>
          <a:r>
            <a:rPr lang="en-US" sz="1800" b="0" i="0" dirty="0"/>
            <a:t>It is everyone’s responsibility</a:t>
          </a:r>
          <a:endParaRPr lang="en-US" sz="1800" dirty="0"/>
        </a:p>
      </dgm:t>
    </dgm:pt>
    <dgm:pt modelId="{D6D3C1FF-C2DF-8542-A3DE-7E2CBA5673B1}" type="parTrans" cxnId="{F0893B09-0A41-694C-8E04-8DC7FE7218AB}">
      <dgm:prSet/>
      <dgm:spPr/>
      <dgm:t>
        <a:bodyPr/>
        <a:lstStyle/>
        <a:p>
          <a:endParaRPr lang="en-US"/>
        </a:p>
      </dgm:t>
    </dgm:pt>
    <dgm:pt modelId="{7EF3AFE0-DF2E-D74C-A10E-D3846DA319BE}" type="sibTrans" cxnId="{F0893B09-0A41-694C-8E04-8DC7FE7218AB}">
      <dgm:prSet/>
      <dgm:spPr/>
      <dgm:t>
        <a:bodyPr/>
        <a:lstStyle/>
        <a:p>
          <a:endParaRPr lang="en-US"/>
        </a:p>
      </dgm:t>
    </dgm:pt>
    <dgm:pt modelId="{D1DA8999-3905-4C80-A5CB-167212ACE08A}">
      <dgm:prSet/>
      <dgm:spPr>
        <a:solidFill>
          <a:srgbClr val="54B0BD"/>
        </a:solidFill>
      </dgm:spPr>
      <dgm:t>
        <a:bodyPr/>
        <a:lstStyle/>
        <a:p>
          <a:r>
            <a:rPr lang="en-US" b="0" i="0" dirty="0"/>
            <a:t>As a leader, what can you do?</a:t>
          </a:r>
          <a:endParaRPr lang="en-US" dirty="0"/>
        </a:p>
      </dgm:t>
    </dgm:pt>
    <dgm:pt modelId="{9B160381-9E3C-4A0F-9873-11F614DA7034}" type="sibTrans" cxnId="{DB9F2682-0DB5-44D9-8119-FA2F5BBC4C55}">
      <dgm:prSet/>
      <dgm:spPr/>
      <dgm:t>
        <a:bodyPr/>
        <a:lstStyle/>
        <a:p>
          <a:endParaRPr lang="en-US"/>
        </a:p>
      </dgm:t>
    </dgm:pt>
    <dgm:pt modelId="{5557F088-97DC-4572-9A80-52A17DE0EED3}" type="parTrans" cxnId="{DB9F2682-0DB5-44D9-8119-FA2F5BBC4C55}">
      <dgm:prSet/>
      <dgm:spPr/>
      <dgm:t>
        <a:bodyPr/>
        <a:lstStyle/>
        <a:p>
          <a:endParaRPr lang="en-US"/>
        </a:p>
      </dgm:t>
    </dgm:pt>
    <dgm:pt modelId="{64831C97-8DCD-5041-9E36-95AED570B4F7}" type="pres">
      <dgm:prSet presAssocID="{EB1B2924-A55B-4701-BE29-A670464944ED}" presName="Name0" presStyleCnt="0">
        <dgm:presLayoutVars>
          <dgm:dir/>
          <dgm:animLvl val="lvl"/>
          <dgm:resizeHandles val="exact"/>
        </dgm:presLayoutVars>
      </dgm:prSet>
      <dgm:spPr/>
      <dgm:t>
        <a:bodyPr/>
        <a:lstStyle/>
        <a:p>
          <a:endParaRPr lang="en-US"/>
        </a:p>
      </dgm:t>
    </dgm:pt>
    <dgm:pt modelId="{0B635598-2E20-EA4F-901E-01E230FCBFC0}" type="pres">
      <dgm:prSet presAssocID="{71E8ACE9-F319-4679-A886-9B2190DB32A4}" presName="composite" presStyleCnt="0"/>
      <dgm:spPr/>
    </dgm:pt>
    <dgm:pt modelId="{3EF29CF1-47D9-6A40-B00A-501795551816}" type="pres">
      <dgm:prSet presAssocID="{71E8ACE9-F319-4679-A886-9B2190DB32A4}" presName="parTx" presStyleLbl="node1" presStyleIdx="0" presStyleCnt="2" custScaleY="142177" custLinFactNeighborX="3842" custLinFactNeighborY="3582">
        <dgm:presLayoutVars>
          <dgm:chMax val="0"/>
          <dgm:chPref val="0"/>
          <dgm:bulletEnabled val="1"/>
        </dgm:presLayoutVars>
      </dgm:prSet>
      <dgm:spPr/>
      <dgm:t>
        <a:bodyPr/>
        <a:lstStyle/>
        <a:p>
          <a:endParaRPr lang="en-US"/>
        </a:p>
      </dgm:t>
    </dgm:pt>
    <dgm:pt modelId="{9315E041-80F4-C245-8C8E-C8096D42AF12}" type="pres">
      <dgm:prSet presAssocID="{71E8ACE9-F319-4679-A886-9B2190DB32A4}" presName="desTx" presStyleLbl="revTx" presStyleIdx="0" presStyleCnt="2" custScaleX="74026" custLinFactNeighborX="-4154" custLinFactNeighborY="11814">
        <dgm:presLayoutVars>
          <dgm:bulletEnabled val="1"/>
        </dgm:presLayoutVars>
      </dgm:prSet>
      <dgm:spPr/>
      <dgm:t>
        <a:bodyPr/>
        <a:lstStyle/>
        <a:p>
          <a:endParaRPr lang="en-US"/>
        </a:p>
      </dgm:t>
    </dgm:pt>
    <dgm:pt modelId="{763D3D91-17F3-174A-84C5-9412371A8EB6}" type="pres">
      <dgm:prSet presAssocID="{FF30F61F-1688-4AE6-A7B8-8328CEC72DFC}" presName="space" presStyleCnt="0"/>
      <dgm:spPr/>
    </dgm:pt>
    <dgm:pt modelId="{A3B157BE-CCD8-7444-A981-99C2D3EA4FA4}" type="pres">
      <dgm:prSet presAssocID="{D1DA8999-3905-4C80-A5CB-167212ACE08A}" presName="composite" presStyleCnt="0"/>
      <dgm:spPr/>
    </dgm:pt>
    <dgm:pt modelId="{4ADCD9EC-70E2-144C-AB0A-FA0A92F776A7}" type="pres">
      <dgm:prSet presAssocID="{D1DA8999-3905-4C80-A5CB-167212ACE08A}" presName="parTx" presStyleLbl="node1" presStyleIdx="1" presStyleCnt="2" custScaleY="138439" custLinFactNeighborX="129" custLinFactNeighborY="-1371">
        <dgm:presLayoutVars>
          <dgm:chMax val="0"/>
          <dgm:chPref val="0"/>
          <dgm:bulletEnabled val="1"/>
        </dgm:presLayoutVars>
      </dgm:prSet>
      <dgm:spPr/>
      <dgm:t>
        <a:bodyPr/>
        <a:lstStyle/>
        <a:p>
          <a:endParaRPr lang="en-US"/>
        </a:p>
      </dgm:t>
    </dgm:pt>
    <dgm:pt modelId="{02090339-49FA-2A4F-A0E0-ADAEB003C245}" type="pres">
      <dgm:prSet presAssocID="{D1DA8999-3905-4C80-A5CB-167212ACE08A}" presName="desTx" presStyleLbl="revTx" presStyleIdx="1" presStyleCnt="2" custScaleY="101872" custLinFactNeighborX="5394" custLinFactNeighborY="11013">
        <dgm:presLayoutVars>
          <dgm:bulletEnabled val="1"/>
        </dgm:presLayoutVars>
      </dgm:prSet>
      <dgm:spPr/>
      <dgm:t>
        <a:bodyPr/>
        <a:lstStyle/>
        <a:p>
          <a:endParaRPr lang="en-US"/>
        </a:p>
      </dgm:t>
    </dgm:pt>
  </dgm:ptLst>
  <dgm:cxnLst>
    <dgm:cxn modelId="{241F9DDD-1252-784B-B6F2-D59316E38F14}" type="presOf" srcId="{FB32FDB4-F1E8-4488-B9B6-C31581DB5F9D}" destId="{02090339-49FA-2A4F-A0E0-ADAEB003C245}" srcOrd="0" destOrd="1" presId="urn:microsoft.com/office/officeart/2005/8/layout/chevron1"/>
    <dgm:cxn modelId="{CD34E989-3572-A542-A262-2C88F65F713B}" type="presOf" srcId="{D1DA8999-3905-4C80-A5CB-167212ACE08A}" destId="{4ADCD9EC-70E2-144C-AB0A-FA0A92F776A7}" srcOrd="0" destOrd="0" presId="urn:microsoft.com/office/officeart/2005/8/layout/chevron1"/>
    <dgm:cxn modelId="{C0BE7DD8-C93D-4435-817C-7B6648822B33}" srcId="{EB1B2924-A55B-4701-BE29-A670464944ED}" destId="{71E8ACE9-F319-4679-A886-9B2190DB32A4}" srcOrd="0" destOrd="0" parTransId="{F1DAF336-2B7F-4D69-BAED-9C44EAE41346}" sibTransId="{FF30F61F-1688-4AE6-A7B8-8328CEC72DFC}"/>
    <dgm:cxn modelId="{CAE24C61-F630-411C-8D48-934377D84169}" srcId="{D1DA8999-3905-4C80-A5CB-167212ACE08A}" destId="{9C0F04DB-4A0F-4D9D-99B5-91B766DBB718}" srcOrd="0" destOrd="0" parTransId="{CBE06BE7-986B-4600-9775-3BA95B4FBEF6}" sibTransId="{3FBEE103-0139-4976-8CE7-EFAA5E0DADD6}"/>
    <dgm:cxn modelId="{3F5CCA4E-7AA3-FC40-AB54-BA1A02687FB7}" type="presOf" srcId="{EB1B2924-A55B-4701-BE29-A670464944ED}" destId="{64831C97-8DCD-5041-9E36-95AED570B4F7}" srcOrd="0" destOrd="0" presId="urn:microsoft.com/office/officeart/2005/8/layout/chevron1"/>
    <dgm:cxn modelId="{DB9F2682-0DB5-44D9-8119-FA2F5BBC4C55}" srcId="{EB1B2924-A55B-4701-BE29-A670464944ED}" destId="{D1DA8999-3905-4C80-A5CB-167212ACE08A}" srcOrd="1" destOrd="0" parTransId="{5557F088-97DC-4572-9A80-52A17DE0EED3}" sibTransId="{9B160381-9E3C-4A0F-9873-11F614DA7034}"/>
    <dgm:cxn modelId="{F0893B09-0A41-694C-8E04-8DC7FE7218AB}" srcId="{71E8ACE9-F319-4679-A886-9B2190DB32A4}" destId="{C29AD981-D172-E04E-90E3-7694F5410EBF}" srcOrd="1" destOrd="0" parTransId="{D6D3C1FF-C2DF-8542-A3DE-7E2CBA5673B1}" sibTransId="{7EF3AFE0-DF2E-D74C-A10E-D3846DA319BE}"/>
    <dgm:cxn modelId="{43F6B446-AD82-5343-84CD-90614DABFBE0}" type="presOf" srcId="{3DC2E419-070C-427A-88B0-A6189675EE69}" destId="{9315E041-80F4-C245-8C8E-C8096D42AF12}" srcOrd="0" destOrd="0" presId="urn:microsoft.com/office/officeart/2005/8/layout/chevron1"/>
    <dgm:cxn modelId="{31EEE768-B003-4117-90F4-80427BAE346B}" srcId="{71E8ACE9-F319-4679-A886-9B2190DB32A4}" destId="{3DC2E419-070C-427A-88B0-A6189675EE69}" srcOrd="0" destOrd="0" parTransId="{8CF3E573-68FF-4975-ADEF-392C6DBB8F53}" sibTransId="{96E10DE0-84F1-4C44-87E6-18649AB4379F}"/>
    <dgm:cxn modelId="{29C49BE4-3215-8E48-B445-F5C8132DA6B1}" type="presOf" srcId="{0076AFD1-738F-4A5F-9546-9B363603EBEF}" destId="{02090339-49FA-2A4F-A0E0-ADAEB003C245}" srcOrd="0" destOrd="2" presId="urn:microsoft.com/office/officeart/2005/8/layout/chevron1"/>
    <dgm:cxn modelId="{D2E8761F-87EC-47D2-9365-1575A43AA754}" srcId="{D1DA8999-3905-4C80-A5CB-167212ACE08A}" destId="{0076AFD1-738F-4A5F-9546-9B363603EBEF}" srcOrd="2" destOrd="0" parTransId="{30EA6991-1E78-4F8E-ADD4-F22443DD0BF6}" sibTransId="{BB0D96CB-0911-4055-B242-4EFA5F139E34}"/>
    <dgm:cxn modelId="{C29806AC-F0BA-9241-BFCD-6D6083EDD67B}" type="presOf" srcId="{9C0F04DB-4A0F-4D9D-99B5-91B766DBB718}" destId="{02090339-49FA-2A4F-A0E0-ADAEB003C245}" srcOrd="0" destOrd="0" presId="urn:microsoft.com/office/officeart/2005/8/layout/chevron1"/>
    <dgm:cxn modelId="{B43BE368-9980-954C-9216-40945ADD7C97}" type="presOf" srcId="{C29AD981-D172-E04E-90E3-7694F5410EBF}" destId="{9315E041-80F4-C245-8C8E-C8096D42AF12}" srcOrd="0" destOrd="1" presId="urn:microsoft.com/office/officeart/2005/8/layout/chevron1"/>
    <dgm:cxn modelId="{144C5516-571C-45BE-9E00-7637EB2D1B11}" srcId="{D1DA8999-3905-4C80-A5CB-167212ACE08A}" destId="{FB32FDB4-F1E8-4488-B9B6-C31581DB5F9D}" srcOrd="1" destOrd="0" parTransId="{F8B0314A-F67D-42D4-A311-B548B542DF49}" sibTransId="{83857A6C-5038-4634-98DD-E9930D53631C}"/>
    <dgm:cxn modelId="{4089C9C1-3155-954D-8BCE-882790C58FA0}" type="presOf" srcId="{71E8ACE9-F319-4679-A886-9B2190DB32A4}" destId="{3EF29CF1-47D9-6A40-B00A-501795551816}" srcOrd="0" destOrd="0" presId="urn:microsoft.com/office/officeart/2005/8/layout/chevron1"/>
    <dgm:cxn modelId="{A180A96C-A7FB-404A-ACA6-814C4B0C795F}" type="presParOf" srcId="{64831C97-8DCD-5041-9E36-95AED570B4F7}" destId="{0B635598-2E20-EA4F-901E-01E230FCBFC0}" srcOrd="0" destOrd="0" presId="urn:microsoft.com/office/officeart/2005/8/layout/chevron1"/>
    <dgm:cxn modelId="{87DB0307-7420-294F-9532-31B4533F67D4}" type="presParOf" srcId="{0B635598-2E20-EA4F-901E-01E230FCBFC0}" destId="{3EF29CF1-47D9-6A40-B00A-501795551816}" srcOrd="0" destOrd="0" presId="urn:microsoft.com/office/officeart/2005/8/layout/chevron1"/>
    <dgm:cxn modelId="{E4B4EDF8-54AE-7A4A-AB95-ED96E984CB06}" type="presParOf" srcId="{0B635598-2E20-EA4F-901E-01E230FCBFC0}" destId="{9315E041-80F4-C245-8C8E-C8096D42AF12}" srcOrd="1" destOrd="0" presId="urn:microsoft.com/office/officeart/2005/8/layout/chevron1"/>
    <dgm:cxn modelId="{B46FD78F-06F3-7C48-8E2D-815D1B362AC7}" type="presParOf" srcId="{64831C97-8DCD-5041-9E36-95AED570B4F7}" destId="{763D3D91-17F3-174A-84C5-9412371A8EB6}" srcOrd="1" destOrd="0" presId="urn:microsoft.com/office/officeart/2005/8/layout/chevron1"/>
    <dgm:cxn modelId="{EC51B26B-1F10-DB4A-A200-EE3263A89864}" type="presParOf" srcId="{64831C97-8DCD-5041-9E36-95AED570B4F7}" destId="{A3B157BE-CCD8-7444-A981-99C2D3EA4FA4}" srcOrd="2" destOrd="0" presId="urn:microsoft.com/office/officeart/2005/8/layout/chevron1"/>
    <dgm:cxn modelId="{755E8D10-4D77-3545-B274-D9199088D11B}" type="presParOf" srcId="{A3B157BE-CCD8-7444-A981-99C2D3EA4FA4}" destId="{4ADCD9EC-70E2-144C-AB0A-FA0A92F776A7}" srcOrd="0" destOrd="0" presId="urn:microsoft.com/office/officeart/2005/8/layout/chevron1"/>
    <dgm:cxn modelId="{C7E7F407-34C9-C044-9C8D-5AF14CD79508}" type="presParOf" srcId="{A3B157BE-CCD8-7444-A981-99C2D3EA4FA4}" destId="{02090339-49FA-2A4F-A0E0-ADAEB003C245}" srcOrd="1"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6DB0AF-A369-4F92-86C7-4F2778FD72C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AAAEE3-06B7-4D85-AB83-251B2DC25961}">
      <dgm:prSet/>
      <dgm:spPr/>
      <dgm:t>
        <a:bodyPr/>
        <a:lstStyle/>
        <a:p>
          <a:pPr>
            <a:lnSpc>
              <a:spcPct val="100000"/>
            </a:lnSpc>
          </a:pPr>
          <a:r>
            <a:rPr lang="en-US" dirty="0"/>
            <a:t>Tell your company’s story in succinct sound bites</a:t>
          </a:r>
        </a:p>
      </dgm:t>
    </dgm:pt>
    <dgm:pt modelId="{038F4F9B-C18E-4901-A342-082C9B936BED}" type="parTrans" cxnId="{E1388F5D-DC5B-42D2-AE03-70BE8446533B}">
      <dgm:prSet/>
      <dgm:spPr/>
      <dgm:t>
        <a:bodyPr/>
        <a:lstStyle/>
        <a:p>
          <a:endParaRPr lang="en-US"/>
        </a:p>
      </dgm:t>
    </dgm:pt>
    <dgm:pt modelId="{7A8B9CCC-86D4-4206-9EA0-333D5C828425}" type="sibTrans" cxnId="{E1388F5D-DC5B-42D2-AE03-70BE8446533B}">
      <dgm:prSet/>
      <dgm:spPr/>
      <dgm:t>
        <a:bodyPr/>
        <a:lstStyle/>
        <a:p>
          <a:endParaRPr lang="en-US"/>
        </a:p>
      </dgm:t>
    </dgm:pt>
    <dgm:pt modelId="{1570D122-5C23-4B8A-88F0-FD0392DE3B6B}">
      <dgm:prSet/>
      <dgm:spPr/>
      <dgm:t>
        <a:bodyPr/>
        <a:lstStyle/>
        <a:p>
          <a:pPr>
            <a:lnSpc>
              <a:spcPct val="100000"/>
            </a:lnSpc>
          </a:pPr>
          <a:r>
            <a:rPr lang="en-US" dirty="0"/>
            <a:t>Make sure the spokesperson is fully briefed on your key messages and is aware of the latest developments</a:t>
          </a:r>
        </a:p>
      </dgm:t>
    </dgm:pt>
    <dgm:pt modelId="{7B0EB19E-88B1-4354-A4B8-F52B8522406E}" type="parTrans" cxnId="{A788EC63-C81D-41D5-A9B6-9EDCC09D39C5}">
      <dgm:prSet/>
      <dgm:spPr/>
      <dgm:t>
        <a:bodyPr/>
        <a:lstStyle/>
        <a:p>
          <a:endParaRPr lang="en-US"/>
        </a:p>
      </dgm:t>
    </dgm:pt>
    <dgm:pt modelId="{2306C3EE-46E4-46DA-B8AC-563A1D741BB0}" type="sibTrans" cxnId="{A788EC63-C81D-41D5-A9B6-9EDCC09D39C5}">
      <dgm:prSet/>
      <dgm:spPr/>
      <dgm:t>
        <a:bodyPr/>
        <a:lstStyle/>
        <a:p>
          <a:endParaRPr lang="en-US"/>
        </a:p>
      </dgm:t>
    </dgm:pt>
    <dgm:pt modelId="{13F5F0A2-943E-4185-8618-A7A1E16D075D}">
      <dgm:prSet/>
      <dgm:spPr/>
      <dgm:t>
        <a:bodyPr/>
        <a:lstStyle/>
        <a:p>
          <a:pPr>
            <a:lnSpc>
              <a:spcPct val="100000"/>
            </a:lnSpc>
          </a:pPr>
          <a:r>
            <a:rPr lang="en-US" dirty="0"/>
            <a:t>Avoid using the phrase “no comment”</a:t>
          </a:r>
        </a:p>
      </dgm:t>
    </dgm:pt>
    <dgm:pt modelId="{9076D82C-3E24-46E9-892C-18E3B17314BB}" type="parTrans" cxnId="{1A690577-512E-4CA8-A94E-E51BCAD82C25}">
      <dgm:prSet/>
      <dgm:spPr/>
      <dgm:t>
        <a:bodyPr/>
        <a:lstStyle/>
        <a:p>
          <a:endParaRPr lang="en-US"/>
        </a:p>
      </dgm:t>
    </dgm:pt>
    <dgm:pt modelId="{736DA462-7AC6-41AB-85F9-829A56D38659}" type="sibTrans" cxnId="{1A690577-512E-4CA8-A94E-E51BCAD82C25}">
      <dgm:prSet/>
      <dgm:spPr/>
      <dgm:t>
        <a:bodyPr/>
        <a:lstStyle/>
        <a:p>
          <a:endParaRPr lang="en-US"/>
        </a:p>
      </dgm:t>
    </dgm:pt>
    <dgm:pt modelId="{AE84EBAB-A312-4ABF-95BF-E0334B7C5223}">
      <dgm:prSet/>
      <dgm:spPr/>
      <dgm:t>
        <a:bodyPr/>
        <a:lstStyle/>
        <a:p>
          <a:pPr>
            <a:lnSpc>
              <a:spcPct val="100000"/>
            </a:lnSpc>
          </a:pPr>
          <a:r>
            <a:rPr lang="en-US" dirty="0"/>
            <a:t>Avoid using jargon that the public will not understand</a:t>
          </a:r>
        </a:p>
      </dgm:t>
    </dgm:pt>
    <dgm:pt modelId="{F25CFD24-B08A-4506-8FE6-D2FE1D6657D3}" type="parTrans" cxnId="{4570D8D9-3559-441C-A42C-D86C62896909}">
      <dgm:prSet/>
      <dgm:spPr/>
      <dgm:t>
        <a:bodyPr/>
        <a:lstStyle/>
        <a:p>
          <a:endParaRPr lang="en-US"/>
        </a:p>
      </dgm:t>
    </dgm:pt>
    <dgm:pt modelId="{5CBFFF08-5BD9-4B5A-8C0F-84F45CF8E424}" type="sibTrans" cxnId="{4570D8D9-3559-441C-A42C-D86C62896909}">
      <dgm:prSet/>
      <dgm:spPr/>
      <dgm:t>
        <a:bodyPr/>
        <a:lstStyle/>
        <a:p>
          <a:endParaRPr lang="en-US"/>
        </a:p>
      </dgm:t>
    </dgm:pt>
    <dgm:pt modelId="{AF071F20-1DCC-473C-AA45-8DA5D3F363FC}">
      <dgm:prSet/>
      <dgm:spPr/>
      <dgm:t>
        <a:bodyPr/>
        <a:lstStyle/>
        <a:p>
          <a:pPr>
            <a:lnSpc>
              <a:spcPct val="100000"/>
            </a:lnSpc>
          </a:pPr>
          <a:r>
            <a:rPr lang="en-US" dirty="0"/>
            <a:t>Have strong eye contact</a:t>
          </a:r>
        </a:p>
      </dgm:t>
    </dgm:pt>
    <dgm:pt modelId="{3768DB2D-39E4-4F30-9A14-37770A394BE9}" type="parTrans" cxnId="{5222AB35-8CF6-48A3-A7FD-0FA68F79F1B8}">
      <dgm:prSet/>
      <dgm:spPr/>
      <dgm:t>
        <a:bodyPr/>
        <a:lstStyle/>
        <a:p>
          <a:endParaRPr lang="en-US"/>
        </a:p>
      </dgm:t>
    </dgm:pt>
    <dgm:pt modelId="{9C92B460-4DB7-45C2-A600-AD8804C983EA}" type="sibTrans" cxnId="{5222AB35-8CF6-48A3-A7FD-0FA68F79F1B8}">
      <dgm:prSet/>
      <dgm:spPr/>
      <dgm:t>
        <a:bodyPr/>
        <a:lstStyle/>
        <a:p>
          <a:endParaRPr lang="en-US"/>
        </a:p>
      </dgm:t>
    </dgm:pt>
    <dgm:pt modelId="{46892235-0B22-43FA-B09E-D8BA0BAF30ED}">
      <dgm:prSet/>
      <dgm:spPr/>
      <dgm:t>
        <a:bodyPr/>
        <a:lstStyle/>
        <a:p>
          <a:pPr>
            <a:lnSpc>
              <a:spcPct val="100000"/>
            </a:lnSpc>
          </a:pPr>
          <a:r>
            <a:rPr lang="en-US" dirty="0"/>
            <a:t>Avoid saying “</a:t>
          </a:r>
          <a:r>
            <a:rPr lang="en-US" dirty="0" err="1"/>
            <a:t>uhms</a:t>
          </a:r>
          <a:r>
            <a:rPr lang="en-US" dirty="0"/>
            <a:t>” and be aware of other nervous gestures</a:t>
          </a:r>
        </a:p>
      </dgm:t>
    </dgm:pt>
    <dgm:pt modelId="{89E6C27F-D058-43E0-8C27-A895A349BF69}" type="parTrans" cxnId="{162443A2-F564-4F47-AE07-49D0F5F40A8C}">
      <dgm:prSet/>
      <dgm:spPr/>
      <dgm:t>
        <a:bodyPr/>
        <a:lstStyle/>
        <a:p>
          <a:endParaRPr lang="en-US"/>
        </a:p>
      </dgm:t>
    </dgm:pt>
    <dgm:pt modelId="{05386DD5-CB8F-422B-89D3-20CFC9B729A4}" type="sibTrans" cxnId="{162443A2-F564-4F47-AE07-49D0F5F40A8C}">
      <dgm:prSet/>
      <dgm:spPr/>
      <dgm:t>
        <a:bodyPr/>
        <a:lstStyle/>
        <a:p>
          <a:endParaRPr lang="en-US"/>
        </a:p>
      </dgm:t>
    </dgm:pt>
    <dgm:pt modelId="{44265ECA-E724-45A3-919F-4136566B4BD1}" type="pres">
      <dgm:prSet presAssocID="{0D6DB0AF-A369-4F92-86C7-4F2778FD72CF}" presName="root" presStyleCnt="0">
        <dgm:presLayoutVars>
          <dgm:dir/>
          <dgm:resizeHandles val="exact"/>
        </dgm:presLayoutVars>
      </dgm:prSet>
      <dgm:spPr/>
      <dgm:t>
        <a:bodyPr/>
        <a:lstStyle/>
        <a:p>
          <a:endParaRPr lang="en-US"/>
        </a:p>
      </dgm:t>
    </dgm:pt>
    <dgm:pt modelId="{956518A2-8C85-4D0D-B859-0E39C914530B}" type="pres">
      <dgm:prSet presAssocID="{D2AAAEE3-06B7-4D85-AB83-251B2DC25961}" presName="compNode" presStyleCnt="0"/>
      <dgm:spPr/>
    </dgm:pt>
    <dgm:pt modelId="{94273D9F-1D18-4228-9FCA-62B1131B85DC}" type="pres">
      <dgm:prSet presAssocID="{D2AAAEE3-06B7-4D85-AB83-251B2DC25961}" presName="bgRect" presStyleLbl="bgShp" presStyleIdx="0" presStyleCnt="6"/>
      <dgm:spPr/>
    </dgm:pt>
    <dgm:pt modelId="{4D274032-E1F3-446E-B4B4-9C2CCCCC8789}" type="pres">
      <dgm:prSet presAssocID="{D2AAAEE3-06B7-4D85-AB83-251B2DC2596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adio microphone"/>
        </a:ext>
      </dgm:extLst>
    </dgm:pt>
    <dgm:pt modelId="{0F223F5D-6A88-44BE-9E8B-9D349F927F37}" type="pres">
      <dgm:prSet presAssocID="{D2AAAEE3-06B7-4D85-AB83-251B2DC25961}" presName="spaceRect" presStyleCnt="0"/>
      <dgm:spPr/>
    </dgm:pt>
    <dgm:pt modelId="{763CF835-2564-4174-A5D7-FFF746D3CBA6}" type="pres">
      <dgm:prSet presAssocID="{D2AAAEE3-06B7-4D85-AB83-251B2DC25961}" presName="parTx" presStyleLbl="revTx" presStyleIdx="0" presStyleCnt="6">
        <dgm:presLayoutVars>
          <dgm:chMax val="0"/>
          <dgm:chPref val="0"/>
        </dgm:presLayoutVars>
      </dgm:prSet>
      <dgm:spPr/>
      <dgm:t>
        <a:bodyPr/>
        <a:lstStyle/>
        <a:p>
          <a:endParaRPr lang="en-US"/>
        </a:p>
      </dgm:t>
    </dgm:pt>
    <dgm:pt modelId="{BBC446B2-5DF6-47E0-9E4A-583F57ABE599}" type="pres">
      <dgm:prSet presAssocID="{7A8B9CCC-86D4-4206-9EA0-333D5C828425}" presName="sibTrans" presStyleCnt="0"/>
      <dgm:spPr/>
    </dgm:pt>
    <dgm:pt modelId="{76A18592-C31A-4338-8118-783E919572D0}" type="pres">
      <dgm:prSet presAssocID="{1570D122-5C23-4B8A-88F0-FD0392DE3B6B}" presName="compNode" presStyleCnt="0"/>
      <dgm:spPr/>
    </dgm:pt>
    <dgm:pt modelId="{952FA69E-B8E2-4559-98C1-0C335415628C}" type="pres">
      <dgm:prSet presAssocID="{1570D122-5C23-4B8A-88F0-FD0392DE3B6B}" presName="bgRect" presStyleLbl="bgShp" presStyleIdx="1" presStyleCnt="6"/>
      <dgm:spPr/>
    </dgm:pt>
    <dgm:pt modelId="{88AB440B-8772-4377-B701-8783A462C304}" type="pres">
      <dgm:prSet presAssocID="{1570D122-5C23-4B8A-88F0-FD0392DE3B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ad with Gears"/>
        </a:ext>
      </dgm:extLst>
    </dgm:pt>
    <dgm:pt modelId="{019846F2-BFDF-4426-AF90-5675AD70FDC4}" type="pres">
      <dgm:prSet presAssocID="{1570D122-5C23-4B8A-88F0-FD0392DE3B6B}" presName="spaceRect" presStyleCnt="0"/>
      <dgm:spPr/>
    </dgm:pt>
    <dgm:pt modelId="{CA0EBD11-F20B-4BA5-843D-F9E21758AD86}" type="pres">
      <dgm:prSet presAssocID="{1570D122-5C23-4B8A-88F0-FD0392DE3B6B}" presName="parTx" presStyleLbl="revTx" presStyleIdx="1" presStyleCnt="6">
        <dgm:presLayoutVars>
          <dgm:chMax val="0"/>
          <dgm:chPref val="0"/>
        </dgm:presLayoutVars>
      </dgm:prSet>
      <dgm:spPr/>
      <dgm:t>
        <a:bodyPr/>
        <a:lstStyle/>
        <a:p>
          <a:endParaRPr lang="en-US"/>
        </a:p>
      </dgm:t>
    </dgm:pt>
    <dgm:pt modelId="{8B0F5F6B-C152-4CB7-A909-F81FDF95A98C}" type="pres">
      <dgm:prSet presAssocID="{2306C3EE-46E4-46DA-B8AC-563A1D741BB0}" presName="sibTrans" presStyleCnt="0"/>
      <dgm:spPr/>
    </dgm:pt>
    <dgm:pt modelId="{51A4DE9D-8FB5-47A2-B445-FAA7168559A3}" type="pres">
      <dgm:prSet presAssocID="{13F5F0A2-943E-4185-8618-A7A1E16D075D}" presName="compNode" presStyleCnt="0"/>
      <dgm:spPr/>
    </dgm:pt>
    <dgm:pt modelId="{D80EB60F-CC5D-4360-946C-141A188B3D40}" type="pres">
      <dgm:prSet presAssocID="{13F5F0A2-943E-4185-8618-A7A1E16D075D}" presName="bgRect" presStyleLbl="bgShp" presStyleIdx="2" presStyleCnt="6"/>
      <dgm:spPr/>
    </dgm:pt>
    <dgm:pt modelId="{031CAC27-43C3-4EC8-9AE4-2DA47C65B62E}" type="pres">
      <dgm:prSet presAssocID="{13F5F0A2-943E-4185-8618-A7A1E16D07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encil"/>
        </a:ext>
      </dgm:extLst>
    </dgm:pt>
    <dgm:pt modelId="{05940158-361F-4364-A75F-D50DE8DBBB1B}" type="pres">
      <dgm:prSet presAssocID="{13F5F0A2-943E-4185-8618-A7A1E16D075D}" presName="spaceRect" presStyleCnt="0"/>
      <dgm:spPr/>
    </dgm:pt>
    <dgm:pt modelId="{2E082521-3AA4-4251-9DD0-51BB5C6F7497}" type="pres">
      <dgm:prSet presAssocID="{13F5F0A2-943E-4185-8618-A7A1E16D075D}" presName="parTx" presStyleLbl="revTx" presStyleIdx="2" presStyleCnt="6">
        <dgm:presLayoutVars>
          <dgm:chMax val="0"/>
          <dgm:chPref val="0"/>
        </dgm:presLayoutVars>
      </dgm:prSet>
      <dgm:spPr/>
      <dgm:t>
        <a:bodyPr/>
        <a:lstStyle/>
        <a:p>
          <a:endParaRPr lang="en-US"/>
        </a:p>
      </dgm:t>
    </dgm:pt>
    <dgm:pt modelId="{CBE6F7B1-5B3A-431A-8A9E-FC9317D6D1A1}" type="pres">
      <dgm:prSet presAssocID="{736DA462-7AC6-41AB-85F9-829A56D38659}" presName="sibTrans" presStyleCnt="0"/>
      <dgm:spPr/>
    </dgm:pt>
    <dgm:pt modelId="{DBADA6DA-6489-4F4D-916A-3EF109D1D588}" type="pres">
      <dgm:prSet presAssocID="{AE84EBAB-A312-4ABF-95BF-E0334B7C5223}" presName="compNode" presStyleCnt="0"/>
      <dgm:spPr/>
    </dgm:pt>
    <dgm:pt modelId="{DAED69EB-6009-4204-BCC6-AF131485E7F3}" type="pres">
      <dgm:prSet presAssocID="{AE84EBAB-A312-4ABF-95BF-E0334B7C5223}" presName="bgRect" presStyleLbl="bgShp" presStyleIdx="3" presStyleCnt="6"/>
      <dgm:spPr/>
    </dgm:pt>
    <dgm:pt modelId="{EE4C9F76-0AB0-43A1-A90D-CBF37A5B1113}" type="pres">
      <dgm:prSet presAssocID="{AE84EBAB-A312-4ABF-95BF-E0334B7C522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No sign"/>
        </a:ext>
      </dgm:extLst>
    </dgm:pt>
    <dgm:pt modelId="{5893924F-996E-42F4-9E4B-B381E47D10CE}" type="pres">
      <dgm:prSet presAssocID="{AE84EBAB-A312-4ABF-95BF-E0334B7C5223}" presName="spaceRect" presStyleCnt="0"/>
      <dgm:spPr/>
    </dgm:pt>
    <dgm:pt modelId="{4FF4C1EB-19BF-4889-B2D7-1DF57D5B6207}" type="pres">
      <dgm:prSet presAssocID="{AE84EBAB-A312-4ABF-95BF-E0334B7C5223}" presName="parTx" presStyleLbl="revTx" presStyleIdx="3" presStyleCnt="6">
        <dgm:presLayoutVars>
          <dgm:chMax val="0"/>
          <dgm:chPref val="0"/>
        </dgm:presLayoutVars>
      </dgm:prSet>
      <dgm:spPr/>
      <dgm:t>
        <a:bodyPr/>
        <a:lstStyle/>
        <a:p>
          <a:endParaRPr lang="en-US"/>
        </a:p>
      </dgm:t>
    </dgm:pt>
    <dgm:pt modelId="{C4D70374-BEDB-47F3-8113-7ECFBC0069F9}" type="pres">
      <dgm:prSet presAssocID="{5CBFFF08-5BD9-4B5A-8C0F-84F45CF8E424}" presName="sibTrans" presStyleCnt="0"/>
      <dgm:spPr/>
    </dgm:pt>
    <dgm:pt modelId="{9E121BA4-DD38-4D3E-B0F6-350FBD37468F}" type="pres">
      <dgm:prSet presAssocID="{AF071F20-1DCC-473C-AA45-8DA5D3F363FC}" presName="compNode" presStyleCnt="0"/>
      <dgm:spPr/>
    </dgm:pt>
    <dgm:pt modelId="{599443CF-6CFE-499E-9886-496FC36CBBAD}" type="pres">
      <dgm:prSet presAssocID="{AF071F20-1DCC-473C-AA45-8DA5D3F363FC}" presName="bgRect" presStyleLbl="bgShp" presStyleIdx="4" presStyleCnt="6"/>
      <dgm:spPr/>
    </dgm:pt>
    <dgm:pt modelId="{A8232F68-3271-4992-99EE-98995B3A4A93}" type="pres">
      <dgm:prSet presAssocID="{AF071F20-1DCC-473C-AA45-8DA5D3F363F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Eye"/>
        </a:ext>
      </dgm:extLst>
    </dgm:pt>
    <dgm:pt modelId="{333D84C5-4425-42E7-9E25-36ABB27F6C86}" type="pres">
      <dgm:prSet presAssocID="{AF071F20-1DCC-473C-AA45-8DA5D3F363FC}" presName="spaceRect" presStyleCnt="0"/>
      <dgm:spPr/>
    </dgm:pt>
    <dgm:pt modelId="{B427B3B5-B796-4AFF-8A66-772AC58460B4}" type="pres">
      <dgm:prSet presAssocID="{AF071F20-1DCC-473C-AA45-8DA5D3F363FC}" presName="parTx" presStyleLbl="revTx" presStyleIdx="4" presStyleCnt="6">
        <dgm:presLayoutVars>
          <dgm:chMax val="0"/>
          <dgm:chPref val="0"/>
        </dgm:presLayoutVars>
      </dgm:prSet>
      <dgm:spPr/>
      <dgm:t>
        <a:bodyPr/>
        <a:lstStyle/>
        <a:p>
          <a:endParaRPr lang="en-US"/>
        </a:p>
      </dgm:t>
    </dgm:pt>
    <dgm:pt modelId="{B5604D01-EC96-4B95-8C08-C081985784A5}" type="pres">
      <dgm:prSet presAssocID="{9C92B460-4DB7-45C2-A600-AD8804C983EA}" presName="sibTrans" presStyleCnt="0"/>
      <dgm:spPr/>
    </dgm:pt>
    <dgm:pt modelId="{602C489B-91CB-41C0-AF9A-DE7FBE6DC28E}" type="pres">
      <dgm:prSet presAssocID="{46892235-0B22-43FA-B09E-D8BA0BAF30ED}" presName="compNode" presStyleCnt="0"/>
      <dgm:spPr/>
    </dgm:pt>
    <dgm:pt modelId="{567494D0-738D-472E-AD37-0814E74C1D83}" type="pres">
      <dgm:prSet presAssocID="{46892235-0B22-43FA-B09E-D8BA0BAF30ED}" presName="bgRect" presStyleLbl="bgShp" presStyleIdx="5" presStyleCnt="6"/>
      <dgm:spPr/>
    </dgm:pt>
    <dgm:pt modelId="{1BFC1864-4CF2-4637-9EE3-D23366560F5F}" type="pres">
      <dgm:prSet presAssocID="{46892235-0B22-43FA-B09E-D8BA0BAF30E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Warning"/>
        </a:ext>
      </dgm:extLst>
    </dgm:pt>
    <dgm:pt modelId="{DF1CB69C-6406-48FA-8769-6AEC17FD305E}" type="pres">
      <dgm:prSet presAssocID="{46892235-0B22-43FA-B09E-D8BA0BAF30ED}" presName="spaceRect" presStyleCnt="0"/>
      <dgm:spPr/>
    </dgm:pt>
    <dgm:pt modelId="{18A4A170-B98B-44A4-9337-C09ACF0ACA2A}" type="pres">
      <dgm:prSet presAssocID="{46892235-0B22-43FA-B09E-D8BA0BAF30ED}" presName="parTx" presStyleLbl="revTx" presStyleIdx="5" presStyleCnt="6">
        <dgm:presLayoutVars>
          <dgm:chMax val="0"/>
          <dgm:chPref val="0"/>
        </dgm:presLayoutVars>
      </dgm:prSet>
      <dgm:spPr/>
      <dgm:t>
        <a:bodyPr/>
        <a:lstStyle/>
        <a:p>
          <a:endParaRPr lang="en-US"/>
        </a:p>
      </dgm:t>
    </dgm:pt>
  </dgm:ptLst>
  <dgm:cxnLst>
    <dgm:cxn modelId="{2FF7D081-4D72-C94A-9C9C-E55FD241721E}" type="presOf" srcId="{AF071F20-1DCC-473C-AA45-8DA5D3F363FC}" destId="{B427B3B5-B796-4AFF-8A66-772AC58460B4}" srcOrd="0" destOrd="0" presId="urn:microsoft.com/office/officeart/2018/2/layout/IconVerticalSolidList"/>
    <dgm:cxn modelId="{4570D8D9-3559-441C-A42C-D86C62896909}" srcId="{0D6DB0AF-A369-4F92-86C7-4F2778FD72CF}" destId="{AE84EBAB-A312-4ABF-95BF-E0334B7C5223}" srcOrd="3" destOrd="0" parTransId="{F25CFD24-B08A-4506-8FE6-D2FE1D6657D3}" sibTransId="{5CBFFF08-5BD9-4B5A-8C0F-84F45CF8E424}"/>
    <dgm:cxn modelId="{19E0D00D-66D3-4D4A-9A46-54D22538876D}" type="presOf" srcId="{D2AAAEE3-06B7-4D85-AB83-251B2DC25961}" destId="{763CF835-2564-4174-A5D7-FFF746D3CBA6}" srcOrd="0" destOrd="0" presId="urn:microsoft.com/office/officeart/2018/2/layout/IconVerticalSolidList"/>
    <dgm:cxn modelId="{A079B255-362F-FE4D-8FCA-1CF0D7307802}" type="presOf" srcId="{46892235-0B22-43FA-B09E-D8BA0BAF30ED}" destId="{18A4A170-B98B-44A4-9337-C09ACF0ACA2A}" srcOrd="0" destOrd="0" presId="urn:microsoft.com/office/officeart/2018/2/layout/IconVerticalSolidList"/>
    <dgm:cxn modelId="{AAFFFB01-FF35-014D-9105-56EF40D8B401}" type="presOf" srcId="{AE84EBAB-A312-4ABF-95BF-E0334B7C5223}" destId="{4FF4C1EB-19BF-4889-B2D7-1DF57D5B6207}" srcOrd="0" destOrd="0" presId="urn:microsoft.com/office/officeart/2018/2/layout/IconVerticalSolidList"/>
    <dgm:cxn modelId="{CA21197B-2A07-FD48-9621-1748BB9F343C}" type="presOf" srcId="{13F5F0A2-943E-4185-8618-A7A1E16D075D}" destId="{2E082521-3AA4-4251-9DD0-51BB5C6F7497}" srcOrd="0" destOrd="0" presId="urn:microsoft.com/office/officeart/2018/2/layout/IconVerticalSolidList"/>
    <dgm:cxn modelId="{F9E30424-2DB5-D84C-9002-51277D1533D1}" type="presOf" srcId="{1570D122-5C23-4B8A-88F0-FD0392DE3B6B}" destId="{CA0EBD11-F20B-4BA5-843D-F9E21758AD86}" srcOrd="0" destOrd="0" presId="urn:microsoft.com/office/officeart/2018/2/layout/IconVerticalSolidList"/>
    <dgm:cxn modelId="{E1388F5D-DC5B-42D2-AE03-70BE8446533B}" srcId="{0D6DB0AF-A369-4F92-86C7-4F2778FD72CF}" destId="{D2AAAEE3-06B7-4D85-AB83-251B2DC25961}" srcOrd="0" destOrd="0" parTransId="{038F4F9B-C18E-4901-A342-082C9B936BED}" sibTransId="{7A8B9CCC-86D4-4206-9EA0-333D5C828425}"/>
    <dgm:cxn modelId="{5222AB35-8CF6-48A3-A7FD-0FA68F79F1B8}" srcId="{0D6DB0AF-A369-4F92-86C7-4F2778FD72CF}" destId="{AF071F20-1DCC-473C-AA45-8DA5D3F363FC}" srcOrd="4" destOrd="0" parTransId="{3768DB2D-39E4-4F30-9A14-37770A394BE9}" sibTransId="{9C92B460-4DB7-45C2-A600-AD8804C983EA}"/>
    <dgm:cxn modelId="{162443A2-F564-4F47-AE07-49D0F5F40A8C}" srcId="{0D6DB0AF-A369-4F92-86C7-4F2778FD72CF}" destId="{46892235-0B22-43FA-B09E-D8BA0BAF30ED}" srcOrd="5" destOrd="0" parTransId="{89E6C27F-D058-43E0-8C27-A895A349BF69}" sibTransId="{05386DD5-CB8F-422B-89D3-20CFC9B729A4}"/>
    <dgm:cxn modelId="{A3231D43-25AC-1B4E-83F7-0F7AC56300BD}" type="presOf" srcId="{0D6DB0AF-A369-4F92-86C7-4F2778FD72CF}" destId="{44265ECA-E724-45A3-919F-4136566B4BD1}" srcOrd="0" destOrd="0" presId="urn:microsoft.com/office/officeart/2018/2/layout/IconVerticalSolidList"/>
    <dgm:cxn modelId="{A788EC63-C81D-41D5-A9B6-9EDCC09D39C5}" srcId="{0D6DB0AF-A369-4F92-86C7-4F2778FD72CF}" destId="{1570D122-5C23-4B8A-88F0-FD0392DE3B6B}" srcOrd="1" destOrd="0" parTransId="{7B0EB19E-88B1-4354-A4B8-F52B8522406E}" sibTransId="{2306C3EE-46E4-46DA-B8AC-563A1D741BB0}"/>
    <dgm:cxn modelId="{1A690577-512E-4CA8-A94E-E51BCAD82C25}" srcId="{0D6DB0AF-A369-4F92-86C7-4F2778FD72CF}" destId="{13F5F0A2-943E-4185-8618-A7A1E16D075D}" srcOrd="2" destOrd="0" parTransId="{9076D82C-3E24-46E9-892C-18E3B17314BB}" sibTransId="{736DA462-7AC6-41AB-85F9-829A56D38659}"/>
    <dgm:cxn modelId="{CDE3D782-1F7F-7847-A67B-938F586F6565}" type="presParOf" srcId="{44265ECA-E724-45A3-919F-4136566B4BD1}" destId="{956518A2-8C85-4D0D-B859-0E39C914530B}" srcOrd="0" destOrd="0" presId="urn:microsoft.com/office/officeart/2018/2/layout/IconVerticalSolidList"/>
    <dgm:cxn modelId="{73EDD17D-599B-3447-A338-21CE5BB448AA}" type="presParOf" srcId="{956518A2-8C85-4D0D-B859-0E39C914530B}" destId="{94273D9F-1D18-4228-9FCA-62B1131B85DC}" srcOrd="0" destOrd="0" presId="urn:microsoft.com/office/officeart/2018/2/layout/IconVerticalSolidList"/>
    <dgm:cxn modelId="{141A167D-09CF-A943-B3F9-1EAB9DC0CDE3}" type="presParOf" srcId="{956518A2-8C85-4D0D-B859-0E39C914530B}" destId="{4D274032-E1F3-446E-B4B4-9C2CCCCC8789}" srcOrd="1" destOrd="0" presId="urn:microsoft.com/office/officeart/2018/2/layout/IconVerticalSolidList"/>
    <dgm:cxn modelId="{EE66717D-9501-DD44-91E8-BE8138906350}" type="presParOf" srcId="{956518A2-8C85-4D0D-B859-0E39C914530B}" destId="{0F223F5D-6A88-44BE-9E8B-9D349F927F37}" srcOrd="2" destOrd="0" presId="urn:microsoft.com/office/officeart/2018/2/layout/IconVerticalSolidList"/>
    <dgm:cxn modelId="{42FFBA0E-86F1-BA46-AABF-72E1501C3A54}" type="presParOf" srcId="{956518A2-8C85-4D0D-B859-0E39C914530B}" destId="{763CF835-2564-4174-A5D7-FFF746D3CBA6}" srcOrd="3" destOrd="0" presId="urn:microsoft.com/office/officeart/2018/2/layout/IconVerticalSolidList"/>
    <dgm:cxn modelId="{0787029B-1052-3742-A665-11EA53DBB3CC}" type="presParOf" srcId="{44265ECA-E724-45A3-919F-4136566B4BD1}" destId="{BBC446B2-5DF6-47E0-9E4A-583F57ABE599}" srcOrd="1" destOrd="0" presId="urn:microsoft.com/office/officeart/2018/2/layout/IconVerticalSolidList"/>
    <dgm:cxn modelId="{E1067E66-09B6-8B40-BD4E-D537A76072CE}" type="presParOf" srcId="{44265ECA-E724-45A3-919F-4136566B4BD1}" destId="{76A18592-C31A-4338-8118-783E919572D0}" srcOrd="2" destOrd="0" presId="urn:microsoft.com/office/officeart/2018/2/layout/IconVerticalSolidList"/>
    <dgm:cxn modelId="{57C8C585-9F8F-C643-B998-DA41D64A17E1}" type="presParOf" srcId="{76A18592-C31A-4338-8118-783E919572D0}" destId="{952FA69E-B8E2-4559-98C1-0C335415628C}" srcOrd="0" destOrd="0" presId="urn:microsoft.com/office/officeart/2018/2/layout/IconVerticalSolidList"/>
    <dgm:cxn modelId="{52A61122-0ACB-9242-8CE5-65B40A238347}" type="presParOf" srcId="{76A18592-C31A-4338-8118-783E919572D0}" destId="{88AB440B-8772-4377-B701-8783A462C304}" srcOrd="1" destOrd="0" presId="urn:microsoft.com/office/officeart/2018/2/layout/IconVerticalSolidList"/>
    <dgm:cxn modelId="{47FA68EC-C062-B04A-9482-1762F88DDF57}" type="presParOf" srcId="{76A18592-C31A-4338-8118-783E919572D0}" destId="{019846F2-BFDF-4426-AF90-5675AD70FDC4}" srcOrd="2" destOrd="0" presId="urn:microsoft.com/office/officeart/2018/2/layout/IconVerticalSolidList"/>
    <dgm:cxn modelId="{4F6C5823-A293-8F4F-96CB-C43F50A17144}" type="presParOf" srcId="{76A18592-C31A-4338-8118-783E919572D0}" destId="{CA0EBD11-F20B-4BA5-843D-F9E21758AD86}" srcOrd="3" destOrd="0" presId="urn:microsoft.com/office/officeart/2018/2/layout/IconVerticalSolidList"/>
    <dgm:cxn modelId="{177684A7-2A1D-474E-B1AC-C6DE241B482E}" type="presParOf" srcId="{44265ECA-E724-45A3-919F-4136566B4BD1}" destId="{8B0F5F6B-C152-4CB7-A909-F81FDF95A98C}" srcOrd="3" destOrd="0" presId="urn:microsoft.com/office/officeart/2018/2/layout/IconVerticalSolidList"/>
    <dgm:cxn modelId="{7B832594-7A61-124D-9328-89961AC31368}" type="presParOf" srcId="{44265ECA-E724-45A3-919F-4136566B4BD1}" destId="{51A4DE9D-8FB5-47A2-B445-FAA7168559A3}" srcOrd="4" destOrd="0" presId="urn:microsoft.com/office/officeart/2018/2/layout/IconVerticalSolidList"/>
    <dgm:cxn modelId="{0DA522A4-BD0E-6C4C-B575-D9415A08596E}" type="presParOf" srcId="{51A4DE9D-8FB5-47A2-B445-FAA7168559A3}" destId="{D80EB60F-CC5D-4360-946C-141A188B3D40}" srcOrd="0" destOrd="0" presId="urn:microsoft.com/office/officeart/2018/2/layout/IconVerticalSolidList"/>
    <dgm:cxn modelId="{8B7F2705-1E46-A946-AD00-82C506DAB8E9}" type="presParOf" srcId="{51A4DE9D-8FB5-47A2-B445-FAA7168559A3}" destId="{031CAC27-43C3-4EC8-9AE4-2DA47C65B62E}" srcOrd="1" destOrd="0" presId="urn:microsoft.com/office/officeart/2018/2/layout/IconVerticalSolidList"/>
    <dgm:cxn modelId="{F93B2739-8DF0-E042-8035-58F130F497CB}" type="presParOf" srcId="{51A4DE9D-8FB5-47A2-B445-FAA7168559A3}" destId="{05940158-361F-4364-A75F-D50DE8DBBB1B}" srcOrd="2" destOrd="0" presId="urn:microsoft.com/office/officeart/2018/2/layout/IconVerticalSolidList"/>
    <dgm:cxn modelId="{B658E0EF-8BED-294E-A75E-921DC039113D}" type="presParOf" srcId="{51A4DE9D-8FB5-47A2-B445-FAA7168559A3}" destId="{2E082521-3AA4-4251-9DD0-51BB5C6F7497}" srcOrd="3" destOrd="0" presId="urn:microsoft.com/office/officeart/2018/2/layout/IconVerticalSolidList"/>
    <dgm:cxn modelId="{890B3BD2-2A13-4740-9203-5BA0B8CE746C}" type="presParOf" srcId="{44265ECA-E724-45A3-919F-4136566B4BD1}" destId="{CBE6F7B1-5B3A-431A-8A9E-FC9317D6D1A1}" srcOrd="5" destOrd="0" presId="urn:microsoft.com/office/officeart/2018/2/layout/IconVerticalSolidList"/>
    <dgm:cxn modelId="{6ADCC699-C8FF-CB45-B2FC-9FD9C72DB1DB}" type="presParOf" srcId="{44265ECA-E724-45A3-919F-4136566B4BD1}" destId="{DBADA6DA-6489-4F4D-916A-3EF109D1D588}" srcOrd="6" destOrd="0" presId="urn:microsoft.com/office/officeart/2018/2/layout/IconVerticalSolidList"/>
    <dgm:cxn modelId="{CA0BCEB8-AEEC-824A-B9D9-6F5876049EF0}" type="presParOf" srcId="{DBADA6DA-6489-4F4D-916A-3EF109D1D588}" destId="{DAED69EB-6009-4204-BCC6-AF131485E7F3}" srcOrd="0" destOrd="0" presId="urn:microsoft.com/office/officeart/2018/2/layout/IconVerticalSolidList"/>
    <dgm:cxn modelId="{7DFA4BFB-EA2C-F24E-AA17-2FF791AB03DF}" type="presParOf" srcId="{DBADA6DA-6489-4F4D-916A-3EF109D1D588}" destId="{EE4C9F76-0AB0-43A1-A90D-CBF37A5B1113}" srcOrd="1" destOrd="0" presId="urn:microsoft.com/office/officeart/2018/2/layout/IconVerticalSolidList"/>
    <dgm:cxn modelId="{763224B7-4E1B-C943-8BB9-7860C0BDBBE3}" type="presParOf" srcId="{DBADA6DA-6489-4F4D-916A-3EF109D1D588}" destId="{5893924F-996E-42F4-9E4B-B381E47D10CE}" srcOrd="2" destOrd="0" presId="urn:microsoft.com/office/officeart/2018/2/layout/IconVerticalSolidList"/>
    <dgm:cxn modelId="{6EB39644-19DD-BE4A-B91E-1A1DCA27E104}" type="presParOf" srcId="{DBADA6DA-6489-4F4D-916A-3EF109D1D588}" destId="{4FF4C1EB-19BF-4889-B2D7-1DF57D5B6207}" srcOrd="3" destOrd="0" presId="urn:microsoft.com/office/officeart/2018/2/layout/IconVerticalSolidList"/>
    <dgm:cxn modelId="{C0F0C00B-3BE7-7E48-AF68-3352F94F0E17}" type="presParOf" srcId="{44265ECA-E724-45A3-919F-4136566B4BD1}" destId="{C4D70374-BEDB-47F3-8113-7ECFBC0069F9}" srcOrd="7" destOrd="0" presId="urn:microsoft.com/office/officeart/2018/2/layout/IconVerticalSolidList"/>
    <dgm:cxn modelId="{6B69CF52-A3D6-7543-9522-3AD3230CAB1B}" type="presParOf" srcId="{44265ECA-E724-45A3-919F-4136566B4BD1}" destId="{9E121BA4-DD38-4D3E-B0F6-350FBD37468F}" srcOrd="8" destOrd="0" presId="urn:microsoft.com/office/officeart/2018/2/layout/IconVerticalSolidList"/>
    <dgm:cxn modelId="{1AB9F6EA-E504-B34A-B0A4-1802C0DFA8CF}" type="presParOf" srcId="{9E121BA4-DD38-4D3E-B0F6-350FBD37468F}" destId="{599443CF-6CFE-499E-9886-496FC36CBBAD}" srcOrd="0" destOrd="0" presId="urn:microsoft.com/office/officeart/2018/2/layout/IconVerticalSolidList"/>
    <dgm:cxn modelId="{1BD58015-DE6A-9745-977F-99D5A3E1ACA5}" type="presParOf" srcId="{9E121BA4-DD38-4D3E-B0F6-350FBD37468F}" destId="{A8232F68-3271-4992-99EE-98995B3A4A93}" srcOrd="1" destOrd="0" presId="urn:microsoft.com/office/officeart/2018/2/layout/IconVerticalSolidList"/>
    <dgm:cxn modelId="{1209D47F-26A4-304E-ACA8-7C14571BC4CD}" type="presParOf" srcId="{9E121BA4-DD38-4D3E-B0F6-350FBD37468F}" destId="{333D84C5-4425-42E7-9E25-36ABB27F6C86}" srcOrd="2" destOrd="0" presId="urn:microsoft.com/office/officeart/2018/2/layout/IconVerticalSolidList"/>
    <dgm:cxn modelId="{79A11A09-B90C-894C-8A5A-51DE18D187C4}" type="presParOf" srcId="{9E121BA4-DD38-4D3E-B0F6-350FBD37468F}" destId="{B427B3B5-B796-4AFF-8A66-772AC58460B4}" srcOrd="3" destOrd="0" presId="urn:microsoft.com/office/officeart/2018/2/layout/IconVerticalSolidList"/>
    <dgm:cxn modelId="{18DABBDF-EC09-7B42-A204-BAFC57B0A64F}" type="presParOf" srcId="{44265ECA-E724-45A3-919F-4136566B4BD1}" destId="{B5604D01-EC96-4B95-8C08-C081985784A5}" srcOrd="9" destOrd="0" presId="urn:microsoft.com/office/officeart/2018/2/layout/IconVerticalSolidList"/>
    <dgm:cxn modelId="{9B6C0A3D-05FA-2E47-8D2D-160BEBE5A6A3}" type="presParOf" srcId="{44265ECA-E724-45A3-919F-4136566B4BD1}" destId="{602C489B-91CB-41C0-AF9A-DE7FBE6DC28E}" srcOrd="10" destOrd="0" presId="urn:microsoft.com/office/officeart/2018/2/layout/IconVerticalSolidList"/>
    <dgm:cxn modelId="{DDAB24C7-1E2A-A54A-8D34-E01854876B51}" type="presParOf" srcId="{602C489B-91CB-41C0-AF9A-DE7FBE6DC28E}" destId="{567494D0-738D-472E-AD37-0814E74C1D83}" srcOrd="0" destOrd="0" presId="urn:microsoft.com/office/officeart/2018/2/layout/IconVerticalSolidList"/>
    <dgm:cxn modelId="{926ACB92-0630-D04A-AD74-59CC7006D4CF}" type="presParOf" srcId="{602C489B-91CB-41C0-AF9A-DE7FBE6DC28E}" destId="{1BFC1864-4CF2-4637-9EE3-D23366560F5F}" srcOrd="1" destOrd="0" presId="urn:microsoft.com/office/officeart/2018/2/layout/IconVerticalSolidList"/>
    <dgm:cxn modelId="{04BDBFFE-0065-1E44-9285-A6DA5CD9054D}" type="presParOf" srcId="{602C489B-91CB-41C0-AF9A-DE7FBE6DC28E}" destId="{DF1CB69C-6406-48FA-8769-6AEC17FD305E}" srcOrd="2" destOrd="0" presId="urn:microsoft.com/office/officeart/2018/2/layout/IconVerticalSolidList"/>
    <dgm:cxn modelId="{9FFE6D26-0E6A-4C42-A3E9-25C780A51BD0}" type="presParOf" srcId="{602C489B-91CB-41C0-AF9A-DE7FBE6DC28E}" destId="{18A4A170-B98B-44A4-9337-C09ACF0ACA2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F8C20D-41CC-491F-A5CB-99D7A4AEDE24}"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0926182-9EFC-4FAB-AEE0-4CD5CC1DFC54}">
      <dgm:prSet/>
      <dgm:spPr/>
      <dgm:t>
        <a:bodyPr/>
        <a:lstStyle/>
        <a:p>
          <a:pPr>
            <a:lnSpc>
              <a:spcPct val="100000"/>
            </a:lnSpc>
          </a:pPr>
          <a:r>
            <a:rPr lang="en-US" dirty="0"/>
            <a:t>Tell the truth like your reputation depends on it, because it does.</a:t>
          </a:r>
        </a:p>
      </dgm:t>
    </dgm:pt>
    <dgm:pt modelId="{A8147AAD-FA94-496C-8B6E-65C42E3E3C15}" type="parTrans" cxnId="{8590781C-B9EA-4244-B9FE-E210FE4354AD}">
      <dgm:prSet/>
      <dgm:spPr/>
      <dgm:t>
        <a:bodyPr/>
        <a:lstStyle/>
        <a:p>
          <a:endParaRPr lang="en-US"/>
        </a:p>
      </dgm:t>
    </dgm:pt>
    <dgm:pt modelId="{FC42AE74-C666-43EE-8E44-F4BF6CCC5A2A}" type="sibTrans" cxnId="{8590781C-B9EA-4244-B9FE-E210FE4354AD}">
      <dgm:prSet/>
      <dgm:spPr/>
      <dgm:t>
        <a:bodyPr/>
        <a:lstStyle/>
        <a:p>
          <a:endParaRPr lang="en-US"/>
        </a:p>
      </dgm:t>
    </dgm:pt>
    <dgm:pt modelId="{CC1716A8-5FA9-478F-B8A6-7FCCDDAF52E5}">
      <dgm:prSet/>
      <dgm:spPr/>
      <dgm:t>
        <a:bodyPr/>
        <a:lstStyle/>
        <a:p>
          <a:pPr>
            <a:lnSpc>
              <a:spcPct val="100000"/>
            </a:lnSpc>
          </a:pPr>
          <a:endParaRPr lang="en-US" dirty="0"/>
        </a:p>
      </dgm:t>
    </dgm:pt>
    <dgm:pt modelId="{320DCAE3-6E09-4CA8-B79E-79E9F364E384}" type="parTrans" cxnId="{1B705B9B-CFBE-4C07-AECE-3A0B6C799794}">
      <dgm:prSet/>
      <dgm:spPr/>
      <dgm:t>
        <a:bodyPr/>
        <a:lstStyle/>
        <a:p>
          <a:endParaRPr lang="en-US"/>
        </a:p>
      </dgm:t>
    </dgm:pt>
    <dgm:pt modelId="{2D95852E-2BE9-4B8C-9E16-359DBBD20F45}" type="sibTrans" cxnId="{1B705B9B-CFBE-4C07-AECE-3A0B6C799794}">
      <dgm:prSet/>
      <dgm:spPr/>
      <dgm:t>
        <a:bodyPr/>
        <a:lstStyle/>
        <a:p>
          <a:endParaRPr lang="en-US"/>
        </a:p>
      </dgm:t>
    </dgm:pt>
    <dgm:pt modelId="{75AD3796-22D3-4A43-93B9-0B76D1505E06}">
      <dgm:prSet/>
      <dgm:spPr/>
      <dgm:t>
        <a:bodyPr/>
        <a:lstStyle/>
        <a:p>
          <a:pPr>
            <a:lnSpc>
              <a:spcPct val="100000"/>
            </a:lnSpc>
          </a:pPr>
          <a:r>
            <a:rPr lang="en-US" dirty="0"/>
            <a:t>Tell your story in a manner that is compelling and personal.</a:t>
          </a:r>
        </a:p>
      </dgm:t>
    </dgm:pt>
    <dgm:pt modelId="{934A84B8-4658-4C00-9F1C-38AD8583CAD2}" type="parTrans" cxnId="{EB1A2227-B090-4967-9C4E-AC167F555D0A}">
      <dgm:prSet/>
      <dgm:spPr/>
      <dgm:t>
        <a:bodyPr/>
        <a:lstStyle/>
        <a:p>
          <a:endParaRPr lang="en-US"/>
        </a:p>
      </dgm:t>
    </dgm:pt>
    <dgm:pt modelId="{613778D1-6F9B-4F83-B53D-17F660AAC44F}" type="sibTrans" cxnId="{EB1A2227-B090-4967-9C4E-AC167F555D0A}">
      <dgm:prSet/>
      <dgm:spPr/>
      <dgm:t>
        <a:bodyPr/>
        <a:lstStyle/>
        <a:p>
          <a:endParaRPr lang="en-US"/>
        </a:p>
      </dgm:t>
    </dgm:pt>
    <dgm:pt modelId="{57534843-3976-4BC3-A1BA-F2DC52BC04FA}">
      <dgm:prSet/>
      <dgm:spPr/>
      <dgm:t>
        <a:bodyPr/>
        <a:lstStyle/>
        <a:p>
          <a:pPr>
            <a:lnSpc>
              <a:spcPct val="100000"/>
            </a:lnSpc>
          </a:pPr>
          <a:r>
            <a:rPr lang="en-US" dirty="0"/>
            <a:t>Take accountability at the top of the organization.</a:t>
          </a:r>
        </a:p>
      </dgm:t>
    </dgm:pt>
    <dgm:pt modelId="{51CD3FB2-7358-436C-BE57-5E9A8825DE8F}" type="parTrans" cxnId="{46BB5BD6-73C8-48AB-9600-00A2F05FEE4F}">
      <dgm:prSet/>
      <dgm:spPr/>
      <dgm:t>
        <a:bodyPr/>
        <a:lstStyle/>
        <a:p>
          <a:endParaRPr lang="en-US"/>
        </a:p>
      </dgm:t>
    </dgm:pt>
    <dgm:pt modelId="{F9050A5B-08FF-4F84-A9D4-9C19CAED366B}" type="sibTrans" cxnId="{46BB5BD6-73C8-48AB-9600-00A2F05FEE4F}">
      <dgm:prSet/>
      <dgm:spPr/>
      <dgm:t>
        <a:bodyPr/>
        <a:lstStyle/>
        <a:p>
          <a:endParaRPr lang="en-US"/>
        </a:p>
      </dgm:t>
    </dgm:pt>
    <dgm:pt modelId="{834C62EA-7251-4DDB-812F-0C4864664D10}">
      <dgm:prSet/>
      <dgm:spPr/>
      <dgm:t>
        <a:bodyPr/>
        <a:lstStyle/>
        <a:p>
          <a:pPr>
            <a:lnSpc>
              <a:spcPct val="100000"/>
            </a:lnSpc>
          </a:pPr>
          <a:endParaRPr lang="en-US" dirty="0"/>
        </a:p>
      </dgm:t>
    </dgm:pt>
    <dgm:pt modelId="{FBB94AC5-1447-45C8-BE24-6EE16DF24DA9}" type="parTrans" cxnId="{2C151A4F-87F3-4D6F-9E0C-797CD63CA74D}">
      <dgm:prSet/>
      <dgm:spPr/>
      <dgm:t>
        <a:bodyPr/>
        <a:lstStyle/>
        <a:p>
          <a:endParaRPr lang="en-US"/>
        </a:p>
      </dgm:t>
    </dgm:pt>
    <dgm:pt modelId="{7DD315A5-06A4-4827-8062-DB3D28D872E1}" type="sibTrans" cxnId="{2C151A4F-87F3-4D6F-9E0C-797CD63CA74D}">
      <dgm:prSet/>
      <dgm:spPr/>
      <dgm:t>
        <a:bodyPr/>
        <a:lstStyle/>
        <a:p>
          <a:endParaRPr lang="en-US"/>
        </a:p>
      </dgm:t>
    </dgm:pt>
    <dgm:pt modelId="{FB70B07A-143F-43CA-9382-3FF87800A4B3}" type="pres">
      <dgm:prSet presAssocID="{1AF8C20D-41CC-491F-A5CB-99D7A4AEDE24}" presName="root" presStyleCnt="0">
        <dgm:presLayoutVars>
          <dgm:dir/>
          <dgm:resizeHandles val="exact"/>
        </dgm:presLayoutVars>
      </dgm:prSet>
      <dgm:spPr/>
      <dgm:t>
        <a:bodyPr/>
        <a:lstStyle/>
        <a:p>
          <a:endParaRPr lang="en-US"/>
        </a:p>
      </dgm:t>
    </dgm:pt>
    <dgm:pt modelId="{39D5F77D-9360-4013-A034-4B512229C3AE}" type="pres">
      <dgm:prSet presAssocID="{50926182-9EFC-4FAB-AEE0-4CD5CC1DFC54}" presName="compNode" presStyleCnt="0"/>
      <dgm:spPr/>
    </dgm:pt>
    <dgm:pt modelId="{E1C6E695-4D6C-4972-9211-51FAB43A8FC0}" type="pres">
      <dgm:prSet presAssocID="{50926182-9EFC-4FAB-AEE0-4CD5CC1DFC54}" presName="bgRect" presStyleLbl="bgShp" presStyleIdx="0" presStyleCnt="3"/>
      <dgm:spPr/>
    </dgm:pt>
    <dgm:pt modelId="{F1D46224-E1F6-4356-86D0-3602B9F79EC6}" type="pres">
      <dgm:prSet presAssocID="{50926182-9EFC-4FAB-AEE0-4CD5CC1DFC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B54BEC13-1FAE-48B7-9F49-EBC63D7124D5}" type="pres">
      <dgm:prSet presAssocID="{50926182-9EFC-4FAB-AEE0-4CD5CC1DFC54}" presName="spaceRect" presStyleCnt="0"/>
      <dgm:spPr/>
    </dgm:pt>
    <dgm:pt modelId="{80915B08-1C91-4221-B5AB-3E71D6291EB7}" type="pres">
      <dgm:prSet presAssocID="{50926182-9EFC-4FAB-AEE0-4CD5CC1DFC54}" presName="parTx" presStyleLbl="revTx" presStyleIdx="0" presStyleCnt="5" custScaleX="168560" custLinFactNeighborX="24070" custLinFactNeighborY="-964">
        <dgm:presLayoutVars>
          <dgm:chMax val="0"/>
          <dgm:chPref val="0"/>
        </dgm:presLayoutVars>
      </dgm:prSet>
      <dgm:spPr/>
      <dgm:t>
        <a:bodyPr/>
        <a:lstStyle/>
        <a:p>
          <a:endParaRPr lang="en-US"/>
        </a:p>
      </dgm:t>
    </dgm:pt>
    <dgm:pt modelId="{F089A2BF-A320-4217-98AE-24E9057F3593}" type="pres">
      <dgm:prSet presAssocID="{50926182-9EFC-4FAB-AEE0-4CD5CC1DFC54}" presName="desTx" presStyleLbl="revTx" presStyleIdx="1" presStyleCnt="5">
        <dgm:presLayoutVars/>
      </dgm:prSet>
      <dgm:spPr/>
      <dgm:t>
        <a:bodyPr/>
        <a:lstStyle/>
        <a:p>
          <a:endParaRPr lang="en-US"/>
        </a:p>
      </dgm:t>
    </dgm:pt>
    <dgm:pt modelId="{07074B7D-6FFA-4D10-A4EB-160398A79F31}" type="pres">
      <dgm:prSet presAssocID="{FC42AE74-C666-43EE-8E44-F4BF6CCC5A2A}" presName="sibTrans" presStyleCnt="0"/>
      <dgm:spPr/>
    </dgm:pt>
    <dgm:pt modelId="{A9ED96BF-F9A1-438E-B123-EA1B487023D8}" type="pres">
      <dgm:prSet presAssocID="{75AD3796-22D3-4A43-93B9-0B76D1505E06}" presName="compNode" presStyleCnt="0"/>
      <dgm:spPr/>
    </dgm:pt>
    <dgm:pt modelId="{0EC9294A-CFF0-41E9-907D-A5B2F0EF8B3C}" type="pres">
      <dgm:prSet presAssocID="{75AD3796-22D3-4A43-93B9-0B76D1505E06}" presName="bgRect" presStyleLbl="bgShp" presStyleIdx="1" presStyleCnt="3"/>
      <dgm:spPr>
        <a:solidFill>
          <a:srgbClr val="FF7D5E"/>
        </a:solidFill>
      </dgm:spPr>
    </dgm:pt>
    <dgm:pt modelId="{F4674496-9886-4CDB-AA13-DCAB02C89DE5}" type="pres">
      <dgm:prSet presAssocID="{75AD3796-22D3-4A43-93B9-0B76D1505E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at"/>
        </a:ext>
      </dgm:extLst>
    </dgm:pt>
    <dgm:pt modelId="{FCED6230-56AD-4988-8E3B-3A8404AD47BD}" type="pres">
      <dgm:prSet presAssocID="{75AD3796-22D3-4A43-93B9-0B76D1505E06}" presName="spaceRect" presStyleCnt="0"/>
      <dgm:spPr/>
    </dgm:pt>
    <dgm:pt modelId="{0F220820-4283-4972-B0DF-841DCC0762C9}" type="pres">
      <dgm:prSet presAssocID="{75AD3796-22D3-4A43-93B9-0B76D1505E06}" presName="parTx" presStyleLbl="revTx" presStyleIdx="2" presStyleCnt="5" custLinFactNeighborX="-5801" custLinFactNeighborY="-159">
        <dgm:presLayoutVars>
          <dgm:chMax val="0"/>
          <dgm:chPref val="0"/>
        </dgm:presLayoutVars>
      </dgm:prSet>
      <dgm:spPr/>
      <dgm:t>
        <a:bodyPr/>
        <a:lstStyle/>
        <a:p>
          <a:endParaRPr lang="en-US"/>
        </a:p>
      </dgm:t>
    </dgm:pt>
    <dgm:pt modelId="{BB30DFB5-674D-45B9-9925-DD3AEE167C09}" type="pres">
      <dgm:prSet presAssocID="{613778D1-6F9B-4F83-B53D-17F660AAC44F}" presName="sibTrans" presStyleCnt="0"/>
      <dgm:spPr/>
    </dgm:pt>
    <dgm:pt modelId="{F8479741-F4C9-4F79-8625-25EA7F09C4FA}" type="pres">
      <dgm:prSet presAssocID="{57534843-3976-4BC3-A1BA-F2DC52BC04FA}" presName="compNode" presStyleCnt="0"/>
      <dgm:spPr/>
    </dgm:pt>
    <dgm:pt modelId="{D00B7098-16F7-4BE4-B55F-B95DEF0D6CFA}" type="pres">
      <dgm:prSet presAssocID="{57534843-3976-4BC3-A1BA-F2DC52BC04FA}" presName="bgRect" presStyleLbl="bgShp" presStyleIdx="2" presStyleCnt="3"/>
      <dgm:spPr/>
    </dgm:pt>
    <dgm:pt modelId="{926E995F-87EC-4F1B-8BF7-213A02304285}" type="pres">
      <dgm:prSet presAssocID="{57534843-3976-4BC3-A1BA-F2DC52BC04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Lecturer"/>
        </a:ext>
      </dgm:extLst>
    </dgm:pt>
    <dgm:pt modelId="{D61E9346-561B-4A7A-8EA6-EE48C72EAA23}" type="pres">
      <dgm:prSet presAssocID="{57534843-3976-4BC3-A1BA-F2DC52BC04FA}" presName="spaceRect" presStyleCnt="0"/>
      <dgm:spPr/>
    </dgm:pt>
    <dgm:pt modelId="{EFE8E249-0C5E-4CE1-AD4C-BCC252633B79}" type="pres">
      <dgm:prSet presAssocID="{57534843-3976-4BC3-A1BA-F2DC52BC04FA}" presName="parTx" presStyleLbl="revTx" presStyleIdx="3" presStyleCnt="5" custScaleX="165795" custLinFactNeighborX="22578" custLinFactNeighborY="-3132">
        <dgm:presLayoutVars>
          <dgm:chMax val="0"/>
          <dgm:chPref val="0"/>
        </dgm:presLayoutVars>
      </dgm:prSet>
      <dgm:spPr/>
      <dgm:t>
        <a:bodyPr/>
        <a:lstStyle/>
        <a:p>
          <a:endParaRPr lang="en-US"/>
        </a:p>
      </dgm:t>
    </dgm:pt>
    <dgm:pt modelId="{4CDA0EEC-05E6-4288-B57F-DEB4D09992E2}" type="pres">
      <dgm:prSet presAssocID="{57534843-3976-4BC3-A1BA-F2DC52BC04FA}" presName="desTx" presStyleLbl="revTx" presStyleIdx="4" presStyleCnt="5">
        <dgm:presLayoutVars/>
      </dgm:prSet>
      <dgm:spPr/>
      <dgm:t>
        <a:bodyPr/>
        <a:lstStyle/>
        <a:p>
          <a:endParaRPr lang="en-US"/>
        </a:p>
      </dgm:t>
    </dgm:pt>
  </dgm:ptLst>
  <dgm:cxnLst>
    <dgm:cxn modelId="{EB1A2227-B090-4967-9C4E-AC167F555D0A}" srcId="{1AF8C20D-41CC-491F-A5CB-99D7A4AEDE24}" destId="{75AD3796-22D3-4A43-93B9-0B76D1505E06}" srcOrd="1" destOrd="0" parTransId="{934A84B8-4658-4C00-9F1C-38AD8583CAD2}" sibTransId="{613778D1-6F9B-4F83-B53D-17F660AAC44F}"/>
    <dgm:cxn modelId="{638AC8D4-38F3-4022-A5C8-6BA7B00B7C7B}" type="presOf" srcId="{50926182-9EFC-4FAB-AEE0-4CD5CC1DFC54}" destId="{80915B08-1C91-4221-B5AB-3E71D6291EB7}" srcOrd="0" destOrd="0" presId="urn:microsoft.com/office/officeart/2018/2/layout/IconVerticalSolidList"/>
    <dgm:cxn modelId="{46BB5BD6-73C8-48AB-9600-00A2F05FEE4F}" srcId="{1AF8C20D-41CC-491F-A5CB-99D7A4AEDE24}" destId="{57534843-3976-4BC3-A1BA-F2DC52BC04FA}" srcOrd="2" destOrd="0" parTransId="{51CD3FB2-7358-436C-BE57-5E9A8825DE8F}" sibTransId="{F9050A5B-08FF-4F84-A9D4-9C19CAED366B}"/>
    <dgm:cxn modelId="{513E56ED-85BC-4BF7-AFA8-6F63D0CE9B06}" type="presOf" srcId="{57534843-3976-4BC3-A1BA-F2DC52BC04FA}" destId="{EFE8E249-0C5E-4CE1-AD4C-BCC252633B79}" srcOrd="0" destOrd="0" presId="urn:microsoft.com/office/officeart/2018/2/layout/IconVerticalSolidList"/>
    <dgm:cxn modelId="{4188959C-6580-4A8D-8749-BD03A9404782}" type="presOf" srcId="{CC1716A8-5FA9-478F-B8A6-7FCCDDAF52E5}" destId="{F089A2BF-A320-4217-98AE-24E9057F3593}" srcOrd="0" destOrd="0" presId="urn:microsoft.com/office/officeart/2018/2/layout/IconVerticalSolidList"/>
    <dgm:cxn modelId="{8A6C8E43-0D0F-462A-BC77-0449656E9302}" type="presOf" srcId="{75AD3796-22D3-4A43-93B9-0B76D1505E06}" destId="{0F220820-4283-4972-B0DF-841DCC0762C9}" srcOrd="0" destOrd="0" presId="urn:microsoft.com/office/officeart/2018/2/layout/IconVerticalSolidList"/>
    <dgm:cxn modelId="{2C151A4F-87F3-4D6F-9E0C-797CD63CA74D}" srcId="{57534843-3976-4BC3-A1BA-F2DC52BC04FA}" destId="{834C62EA-7251-4DDB-812F-0C4864664D10}" srcOrd="0" destOrd="0" parTransId="{FBB94AC5-1447-45C8-BE24-6EE16DF24DA9}" sibTransId="{7DD315A5-06A4-4827-8062-DB3D28D872E1}"/>
    <dgm:cxn modelId="{8590781C-B9EA-4244-B9FE-E210FE4354AD}" srcId="{1AF8C20D-41CC-491F-A5CB-99D7A4AEDE24}" destId="{50926182-9EFC-4FAB-AEE0-4CD5CC1DFC54}" srcOrd="0" destOrd="0" parTransId="{A8147AAD-FA94-496C-8B6E-65C42E3E3C15}" sibTransId="{FC42AE74-C666-43EE-8E44-F4BF6CCC5A2A}"/>
    <dgm:cxn modelId="{1B705B9B-CFBE-4C07-AECE-3A0B6C799794}" srcId="{50926182-9EFC-4FAB-AEE0-4CD5CC1DFC54}" destId="{CC1716A8-5FA9-478F-B8A6-7FCCDDAF52E5}" srcOrd="0" destOrd="0" parTransId="{320DCAE3-6E09-4CA8-B79E-79E9F364E384}" sibTransId="{2D95852E-2BE9-4B8C-9E16-359DBBD20F45}"/>
    <dgm:cxn modelId="{E7AEE0D8-B09B-4493-A3DC-518FDA2C7CC6}" type="presOf" srcId="{834C62EA-7251-4DDB-812F-0C4864664D10}" destId="{4CDA0EEC-05E6-4288-B57F-DEB4D09992E2}" srcOrd="0" destOrd="0" presId="urn:microsoft.com/office/officeart/2018/2/layout/IconVerticalSolidList"/>
    <dgm:cxn modelId="{D97CADCC-E298-4F74-AA6A-38E1570FF908}" type="presOf" srcId="{1AF8C20D-41CC-491F-A5CB-99D7A4AEDE24}" destId="{FB70B07A-143F-43CA-9382-3FF87800A4B3}" srcOrd="0" destOrd="0" presId="urn:microsoft.com/office/officeart/2018/2/layout/IconVerticalSolidList"/>
    <dgm:cxn modelId="{25B5F49E-F2F1-4449-8148-298C64A90340}" type="presParOf" srcId="{FB70B07A-143F-43CA-9382-3FF87800A4B3}" destId="{39D5F77D-9360-4013-A034-4B512229C3AE}" srcOrd="0" destOrd="0" presId="urn:microsoft.com/office/officeart/2018/2/layout/IconVerticalSolidList"/>
    <dgm:cxn modelId="{9626F394-ED79-472C-93E8-9969849804CA}" type="presParOf" srcId="{39D5F77D-9360-4013-A034-4B512229C3AE}" destId="{E1C6E695-4D6C-4972-9211-51FAB43A8FC0}" srcOrd="0" destOrd="0" presId="urn:microsoft.com/office/officeart/2018/2/layout/IconVerticalSolidList"/>
    <dgm:cxn modelId="{ACC569CE-D76A-4A15-A91C-FBF3638C5357}" type="presParOf" srcId="{39D5F77D-9360-4013-A034-4B512229C3AE}" destId="{F1D46224-E1F6-4356-86D0-3602B9F79EC6}" srcOrd="1" destOrd="0" presId="urn:microsoft.com/office/officeart/2018/2/layout/IconVerticalSolidList"/>
    <dgm:cxn modelId="{87032D93-9264-49BD-851E-70CFA9CBCD69}" type="presParOf" srcId="{39D5F77D-9360-4013-A034-4B512229C3AE}" destId="{B54BEC13-1FAE-48B7-9F49-EBC63D7124D5}" srcOrd="2" destOrd="0" presId="urn:microsoft.com/office/officeart/2018/2/layout/IconVerticalSolidList"/>
    <dgm:cxn modelId="{C158752A-BE90-40E6-986B-9682E379CE82}" type="presParOf" srcId="{39D5F77D-9360-4013-A034-4B512229C3AE}" destId="{80915B08-1C91-4221-B5AB-3E71D6291EB7}" srcOrd="3" destOrd="0" presId="urn:microsoft.com/office/officeart/2018/2/layout/IconVerticalSolidList"/>
    <dgm:cxn modelId="{94DFA3F8-BB13-4BDB-B3BB-C29E332ED3EF}" type="presParOf" srcId="{39D5F77D-9360-4013-A034-4B512229C3AE}" destId="{F089A2BF-A320-4217-98AE-24E9057F3593}" srcOrd="4" destOrd="0" presId="urn:microsoft.com/office/officeart/2018/2/layout/IconVerticalSolidList"/>
    <dgm:cxn modelId="{31BB3E74-06E7-4CF6-A91B-1AC63C9377AA}" type="presParOf" srcId="{FB70B07A-143F-43CA-9382-3FF87800A4B3}" destId="{07074B7D-6FFA-4D10-A4EB-160398A79F31}" srcOrd="1" destOrd="0" presId="urn:microsoft.com/office/officeart/2018/2/layout/IconVerticalSolidList"/>
    <dgm:cxn modelId="{86A561FE-244E-4DF0-8FC4-3A43613359BB}" type="presParOf" srcId="{FB70B07A-143F-43CA-9382-3FF87800A4B3}" destId="{A9ED96BF-F9A1-438E-B123-EA1B487023D8}" srcOrd="2" destOrd="0" presId="urn:microsoft.com/office/officeart/2018/2/layout/IconVerticalSolidList"/>
    <dgm:cxn modelId="{7A375AD2-B6E0-4610-A272-EBED598A7111}" type="presParOf" srcId="{A9ED96BF-F9A1-438E-B123-EA1B487023D8}" destId="{0EC9294A-CFF0-41E9-907D-A5B2F0EF8B3C}" srcOrd="0" destOrd="0" presId="urn:microsoft.com/office/officeart/2018/2/layout/IconVerticalSolidList"/>
    <dgm:cxn modelId="{CADF127E-BA2D-4FE9-BE09-A7D31FA0D87D}" type="presParOf" srcId="{A9ED96BF-F9A1-438E-B123-EA1B487023D8}" destId="{F4674496-9886-4CDB-AA13-DCAB02C89DE5}" srcOrd="1" destOrd="0" presId="urn:microsoft.com/office/officeart/2018/2/layout/IconVerticalSolidList"/>
    <dgm:cxn modelId="{D021EBC4-35C5-42C7-9125-CF6A7B06D2CF}" type="presParOf" srcId="{A9ED96BF-F9A1-438E-B123-EA1B487023D8}" destId="{FCED6230-56AD-4988-8E3B-3A8404AD47BD}" srcOrd="2" destOrd="0" presId="urn:microsoft.com/office/officeart/2018/2/layout/IconVerticalSolidList"/>
    <dgm:cxn modelId="{C4B40EB5-1C9C-4268-8B2E-06E7AB8B896A}" type="presParOf" srcId="{A9ED96BF-F9A1-438E-B123-EA1B487023D8}" destId="{0F220820-4283-4972-B0DF-841DCC0762C9}" srcOrd="3" destOrd="0" presId="urn:microsoft.com/office/officeart/2018/2/layout/IconVerticalSolidList"/>
    <dgm:cxn modelId="{6E069230-E059-4EEA-BCBB-C6C8329737D4}" type="presParOf" srcId="{FB70B07A-143F-43CA-9382-3FF87800A4B3}" destId="{BB30DFB5-674D-45B9-9925-DD3AEE167C09}" srcOrd="3" destOrd="0" presId="urn:microsoft.com/office/officeart/2018/2/layout/IconVerticalSolidList"/>
    <dgm:cxn modelId="{F526C37A-2CED-423F-893F-508A2522B405}" type="presParOf" srcId="{FB70B07A-143F-43CA-9382-3FF87800A4B3}" destId="{F8479741-F4C9-4F79-8625-25EA7F09C4FA}" srcOrd="4" destOrd="0" presId="urn:microsoft.com/office/officeart/2018/2/layout/IconVerticalSolidList"/>
    <dgm:cxn modelId="{7877B3EB-E3B5-47CC-B6BF-97815CEB7E68}" type="presParOf" srcId="{F8479741-F4C9-4F79-8625-25EA7F09C4FA}" destId="{D00B7098-16F7-4BE4-B55F-B95DEF0D6CFA}" srcOrd="0" destOrd="0" presId="urn:microsoft.com/office/officeart/2018/2/layout/IconVerticalSolidList"/>
    <dgm:cxn modelId="{C6ADA0EA-CD1A-4058-BE7B-0DF969B97FD5}" type="presParOf" srcId="{F8479741-F4C9-4F79-8625-25EA7F09C4FA}" destId="{926E995F-87EC-4F1B-8BF7-213A02304285}" srcOrd="1" destOrd="0" presId="urn:microsoft.com/office/officeart/2018/2/layout/IconVerticalSolidList"/>
    <dgm:cxn modelId="{1F2CBE03-C34B-419C-B783-72CA9423314F}" type="presParOf" srcId="{F8479741-F4C9-4F79-8625-25EA7F09C4FA}" destId="{D61E9346-561B-4A7A-8EA6-EE48C72EAA23}" srcOrd="2" destOrd="0" presId="urn:microsoft.com/office/officeart/2018/2/layout/IconVerticalSolidList"/>
    <dgm:cxn modelId="{80272C14-235F-4826-A5D9-61DD0F04BA38}" type="presParOf" srcId="{F8479741-F4C9-4F79-8625-25EA7F09C4FA}" destId="{EFE8E249-0C5E-4CE1-AD4C-BCC252633B79}" srcOrd="3" destOrd="0" presId="urn:microsoft.com/office/officeart/2018/2/layout/IconVerticalSolidList"/>
    <dgm:cxn modelId="{82F9EA21-62DF-4244-A323-D3017A78D639}" type="presParOf" srcId="{F8479741-F4C9-4F79-8625-25EA7F09C4FA}" destId="{4CDA0EEC-05E6-4288-B57F-DEB4D09992E2}"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2201BE-1442-4E39-A32D-4314AC3B6B55}" type="doc">
      <dgm:prSet loTypeId="urn:microsoft.com/office/officeart/2016/7/layout/VerticalDownArrowProcess" loCatId="process" qsTypeId="urn:microsoft.com/office/officeart/2005/8/quickstyle/simple2" qsCatId="simple" csTypeId="urn:microsoft.com/office/officeart/2005/8/colors/colorful2" csCatId="colorful" phldr="1"/>
      <dgm:spPr/>
      <dgm:t>
        <a:bodyPr/>
        <a:lstStyle/>
        <a:p>
          <a:endParaRPr lang="en-US"/>
        </a:p>
      </dgm:t>
    </dgm:pt>
    <dgm:pt modelId="{2C09543F-CA93-4091-AF83-EDC334E2C244}">
      <dgm:prSet/>
      <dgm:spPr>
        <a:solidFill>
          <a:srgbClr val="54B0BD"/>
        </a:solidFill>
        <a:ln>
          <a:solidFill>
            <a:schemeClr val="bg1"/>
          </a:solidFill>
        </a:ln>
      </dgm:spPr>
      <dgm:t>
        <a:bodyPr/>
        <a:lstStyle/>
        <a:p>
          <a:r>
            <a:rPr lang="en-US" dirty="0"/>
            <a:t>Take</a:t>
          </a:r>
        </a:p>
      </dgm:t>
    </dgm:pt>
    <dgm:pt modelId="{8331CD4C-9E65-462C-A000-D5B9552CC8D7}" type="parTrans" cxnId="{AACE21CB-E3CA-4C0A-90E9-8F149D56BC35}">
      <dgm:prSet/>
      <dgm:spPr/>
      <dgm:t>
        <a:bodyPr/>
        <a:lstStyle/>
        <a:p>
          <a:endParaRPr lang="en-US"/>
        </a:p>
      </dgm:t>
    </dgm:pt>
    <dgm:pt modelId="{8FF5E799-0E77-44F0-8FE6-CED5125CEEA9}" type="sibTrans" cxnId="{AACE21CB-E3CA-4C0A-90E9-8F149D56BC35}">
      <dgm:prSet/>
      <dgm:spPr/>
      <dgm:t>
        <a:bodyPr/>
        <a:lstStyle/>
        <a:p>
          <a:endParaRPr lang="en-US"/>
        </a:p>
      </dgm:t>
    </dgm:pt>
    <dgm:pt modelId="{9ED558E1-90EB-4E55-8F9A-B8722CCBA199}">
      <dgm:prSet custT="1"/>
      <dgm:spPr>
        <a:solidFill>
          <a:schemeClr val="bg1">
            <a:alpha val="90000"/>
          </a:schemeClr>
        </a:solidFill>
        <a:ln>
          <a:solidFill>
            <a:schemeClr val="bg1">
              <a:alpha val="90000"/>
            </a:schemeClr>
          </a:solidFill>
        </a:ln>
      </dgm:spPr>
      <dgm:t>
        <a:bodyPr/>
        <a:lstStyle/>
        <a:p>
          <a:r>
            <a:rPr lang="en-US" sz="1800" dirty="0"/>
            <a:t>Take a deep breath, step back and pause long enough to see the bigger picture and what is happening</a:t>
          </a:r>
        </a:p>
      </dgm:t>
    </dgm:pt>
    <dgm:pt modelId="{680522C8-0C0B-47F5-BB8A-9F893587C1BA}" type="parTrans" cxnId="{291B78A0-BF36-4BB3-AD12-CF86C5D6BF04}">
      <dgm:prSet/>
      <dgm:spPr/>
      <dgm:t>
        <a:bodyPr/>
        <a:lstStyle/>
        <a:p>
          <a:endParaRPr lang="en-US"/>
        </a:p>
      </dgm:t>
    </dgm:pt>
    <dgm:pt modelId="{031A0D95-F7E2-4BA3-8D38-C226DFDAC98F}" type="sibTrans" cxnId="{291B78A0-BF36-4BB3-AD12-CF86C5D6BF04}">
      <dgm:prSet/>
      <dgm:spPr/>
      <dgm:t>
        <a:bodyPr/>
        <a:lstStyle/>
        <a:p>
          <a:endParaRPr lang="en-US"/>
        </a:p>
      </dgm:t>
    </dgm:pt>
    <dgm:pt modelId="{403EA2F3-493F-4380-889C-69F16C60888F}">
      <dgm:prSet/>
      <dgm:spPr>
        <a:solidFill>
          <a:srgbClr val="54B0BD"/>
        </a:solidFill>
        <a:ln>
          <a:solidFill>
            <a:srgbClr val="54B0BD"/>
          </a:solidFill>
        </a:ln>
      </dgm:spPr>
      <dgm:t>
        <a:bodyPr/>
        <a:lstStyle/>
        <a:p>
          <a:r>
            <a:rPr lang="en-US" dirty="0"/>
            <a:t>Be</a:t>
          </a:r>
        </a:p>
      </dgm:t>
    </dgm:pt>
    <dgm:pt modelId="{4C0AC686-AB60-4A53-BDC6-D0D601BD36B7}" type="parTrans" cxnId="{7A1FBEF5-D6DC-4CCE-AF2E-DFCA98ED8D43}">
      <dgm:prSet/>
      <dgm:spPr/>
      <dgm:t>
        <a:bodyPr/>
        <a:lstStyle/>
        <a:p>
          <a:endParaRPr lang="en-US"/>
        </a:p>
      </dgm:t>
    </dgm:pt>
    <dgm:pt modelId="{2D2B9100-7296-4BDF-BB6E-8D1CB28ECD95}" type="sibTrans" cxnId="{7A1FBEF5-D6DC-4CCE-AF2E-DFCA98ED8D43}">
      <dgm:prSet/>
      <dgm:spPr/>
      <dgm:t>
        <a:bodyPr/>
        <a:lstStyle/>
        <a:p>
          <a:endParaRPr lang="en-US"/>
        </a:p>
      </dgm:t>
    </dgm:pt>
    <dgm:pt modelId="{58B3C88A-95F2-44B8-BFD1-25323106C414}">
      <dgm:prSet custT="1"/>
      <dgm:spPr>
        <a:solidFill>
          <a:schemeClr val="bg1">
            <a:alpha val="90000"/>
          </a:schemeClr>
        </a:solidFill>
        <a:ln>
          <a:solidFill>
            <a:schemeClr val="bg1">
              <a:alpha val="90000"/>
            </a:schemeClr>
          </a:solidFill>
        </a:ln>
      </dgm:spPr>
      <dgm:t>
        <a:bodyPr/>
        <a:lstStyle/>
        <a:p>
          <a:r>
            <a:rPr lang="en-US" sz="1800" dirty="0"/>
            <a:t>Be open to re-evaluating your plan when new info presents itself; praise the person who reports a mistake</a:t>
          </a:r>
        </a:p>
      </dgm:t>
    </dgm:pt>
    <dgm:pt modelId="{E537D10D-3EDD-40D2-BFE9-C07FC7B30AB1}" type="parTrans" cxnId="{B898357E-E255-40A5-B5D5-25F9E0F02139}">
      <dgm:prSet/>
      <dgm:spPr/>
      <dgm:t>
        <a:bodyPr/>
        <a:lstStyle/>
        <a:p>
          <a:endParaRPr lang="en-US"/>
        </a:p>
      </dgm:t>
    </dgm:pt>
    <dgm:pt modelId="{BFA569FA-0D78-4123-B2EC-8EF98B48522C}" type="sibTrans" cxnId="{B898357E-E255-40A5-B5D5-25F9E0F02139}">
      <dgm:prSet/>
      <dgm:spPr/>
      <dgm:t>
        <a:bodyPr/>
        <a:lstStyle/>
        <a:p>
          <a:endParaRPr lang="en-US"/>
        </a:p>
      </dgm:t>
    </dgm:pt>
    <dgm:pt modelId="{A2C7507D-67E4-4937-8F75-20BD4A2FDD4D}">
      <dgm:prSet/>
      <dgm:spPr>
        <a:solidFill>
          <a:srgbClr val="54B0BD"/>
        </a:solidFill>
        <a:ln>
          <a:solidFill>
            <a:srgbClr val="54B0BD"/>
          </a:solidFill>
        </a:ln>
      </dgm:spPr>
      <dgm:t>
        <a:bodyPr/>
        <a:lstStyle/>
        <a:p>
          <a:r>
            <a:rPr lang="en-US" dirty="0"/>
            <a:t>Do</a:t>
          </a:r>
        </a:p>
      </dgm:t>
    </dgm:pt>
    <dgm:pt modelId="{5A057C51-CA39-4E48-BC37-3A39B21F0A2B}" type="parTrans" cxnId="{DDF7EE4E-C1BE-4E05-8325-706C52152B24}">
      <dgm:prSet/>
      <dgm:spPr/>
      <dgm:t>
        <a:bodyPr/>
        <a:lstStyle/>
        <a:p>
          <a:endParaRPr lang="en-US"/>
        </a:p>
      </dgm:t>
    </dgm:pt>
    <dgm:pt modelId="{AF7B8E19-36E3-4153-B09C-647EBAE20843}" type="sibTrans" cxnId="{DDF7EE4E-C1BE-4E05-8325-706C52152B24}">
      <dgm:prSet/>
      <dgm:spPr/>
      <dgm:t>
        <a:bodyPr/>
        <a:lstStyle/>
        <a:p>
          <a:endParaRPr lang="en-US"/>
        </a:p>
      </dgm:t>
    </dgm:pt>
    <dgm:pt modelId="{F1737F0A-A4BA-49D9-816B-B1708A5E277E}">
      <dgm:prSet custT="1"/>
      <dgm:spPr>
        <a:solidFill>
          <a:schemeClr val="bg1">
            <a:alpha val="90000"/>
          </a:schemeClr>
        </a:solidFill>
        <a:ln>
          <a:solidFill>
            <a:schemeClr val="bg1">
              <a:alpha val="90000"/>
            </a:schemeClr>
          </a:solidFill>
        </a:ln>
      </dgm:spPr>
      <dgm:t>
        <a:bodyPr/>
        <a:lstStyle/>
        <a:p>
          <a:r>
            <a:rPr lang="en-US" sz="1800" dirty="0"/>
            <a:t>Do, monitor, diagnose, repeat </a:t>
          </a:r>
        </a:p>
      </dgm:t>
    </dgm:pt>
    <dgm:pt modelId="{53A1A785-38FA-4C5A-B8CA-01419F765920}" type="parTrans" cxnId="{D54EB820-4332-4E04-AB5E-268F8737EB14}">
      <dgm:prSet/>
      <dgm:spPr/>
      <dgm:t>
        <a:bodyPr/>
        <a:lstStyle/>
        <a:p>
          <a:endParaRPr lang="en-US"/>
        </a:p>
      </dgm:t>
    </dgm:pt>
    <dgm:pt modelId="{705DFBAA-1723-4D49-AABE-7A689E97BAFD}" type="sibTrans" cxnId="{D54EB820-4332-4E04-AB5E-268F8737EB14}">
      <dgm:prSet/>
      <dgm:spPr/>
      <dgm:t>
        <a:bodyPr/>
        <a:lstStyle/>
        <a:p>
          <a:endParaRPr lang="en-US"/>
        </a:p>
      </dgm:t>
    </dgm:pt>
    <dgm:pt modelId="{C28703B7-F16A-410A-8347-F05F2BD058CC}">
      <dgm:prSet/>
      <dgm:spPr>
        <a:solidFill>
          <a:srgbClr val="54B0BD"/>
        </a:solidFill>
        <a:ln>
          <a:solidFill>
            <a:schemeClr val="bg1"/>
          </a:solidFill>
        </a:ln>
      </dgm:spPr>
      <dgm:t>
        <a:bodyPr/>
        <a:lstStyle/>
        <a:p>
          <a:r>
            <a:rPr lang="en-US" dirty="0"/>
            <a:t>Avoid</a:t>
          </a:r>
        </a:p>
      </dgm:t>
    </dgm:pt>
    <dgm:pt modelId="{1A4F85ED-5019-4387-B06E-959E82FE7609}" type="parTrans" cxnId="{2BEF2189-D00A-4369-A86C-B07DDA0F98EE}">
      <dgm:prSet/>
      <dgm:spPr/>
      <dgm:t>
        <a:bodyPr/>
        <a:lstStyle/>
        <a:p>
          <a:endParaRPr lang="en-US"/>
        </a:p>
      </dgm:t>
    </dgm:pt>
    <dgm:pt modelId="{7EDCCD9B-B8EB-4B0E-AA8C-2BA4B40A0E22}" type="sibTrans" cxnId="{2BEF2189-D00A-4369-A86C-B07DDA0F98EE}">
      <dgm:prSet/>
      <dgm:spPr/>
      <dgm:t>
        <a:bodyPr/>
        <a:lstStyle/>
        <a:p>
          <a:endParaRPr lang="en-US"/>
        </a:p>
      </dgm:t>
    </dgm:pt>
    <dgm:pt modelId="{3A32997E-E4CF-4668-8FC4-E04969D2D7A1}">
      <dgm:prSet custT="1"/>
      <dgm:spPr>
        <a:solidFill>
          <a:schemeClr val="bg1">
            <a:alpha val="90000"/>
          </a:schemeClr>
        </a:solidFill>
        <a:ln>
          <a:solidFill>
            <a:schemeClr val="bg1">
              <a:alpha val="90000"/>
            </a:schemeClr>
          </a:solidFill>
        </a:ln>
      </dgm:spPr>
      <dgm:t>
        <a:bodyPr/>
        <a:lstStyle/>
        <a:p>
          <a:r>
            <a:rPr lang="en-US" sz="1800" dirty="0"/>
            <a:t>Avoid silo-thinking: know something about everyone else’s job, understand how various tasks fit together and how they fit into the big picture</a:t>
          </a:r>
        </a:p>
      </dgm:t>
    </dgm:pt>
    <dgm:pt modelId="{A6480A6F-11DD-4FD4-B364-81A9D71FD7EE}" type="parTrans" cxnId="{B71B2F78-A2EB-4333-8D0E-746D81C3E79C}">
      <dgm:prSet/>
      <dgm:spPr/>
      <dgm:t>
        <a:bodyPr/>
        <a:lstStyle/>
        <a:p>
          <a:endParaRPr lang="en-US"/>
        </a:p>
      </dgm:t>
    </dgm:pt>
    <dgm:pt modelId="{5BB2A3D1-0035-4F08-A90A-359EC7FF8A2A}" type="sibTrans" cxnId="{B71B2F78-A2EB-4333-8D0E-746D81C3E79C}">
      <dgm:prSet/>
      <dgm:spPr/>
      <dgm:t>
        <a:bodyPr/>
        <a:lstStyle/>
        <a:p>
          <a:endParaRPr lang="en-US"/>
        </a:p>
      </dgm:t>
    </dgm:pt>
    <dgm:pt modelId="{278402D6-3447-754F-89F0-B701B17D2EF8}" type="pres">
      <dgm:prSet presAssocID="{F12201BE-1442-4E39-A32D-4314AC3B6B55}" presName="Name0" presStyleCnt="0">
        <dgm:presLayoutVars>
          <dgm:dir/>
          <dgm:animLvl val="lvl"/>
          <dgm:resizeHandles val="exact"/>
        </dgm:presLayoutVars>
      </dgm:prSet>
      <dgm:spPr/>
      <dgm:t>
        <a:bodyPr/>
        <a:lstStyle/>
        <a:p>
          <a:endParaRPr lang="en-US"/>
        </a:p>
      </dgm:t>
    </dgm:pt>
    <dgm:pt modelId="{64BF5700-3E91-CA4F-B897-A5F731A5A900}" type="pres">
      <dgm:prSet presAssocID="{C28703B7-F16A-410A-8347-F05F2BD058CC}" presName="boxAndChildren" presStyleCnt="0"/>
      <dgm:spPr/>
    </dgm:pt>
    <dgm:pt modelId="{DF7F4060-FFC8-F948-9CD5-5F59B570E122}" type="pres">
      <dgm:prSet presAssocID="{C28703B7-F16A-410A-8347-F05F2BD058CC}" presName="parentTextBox" presStyleLbl="alignNode1" presStyleIdx="0" presStyleCnt="4"/>
      <dgm:spPr/>
      <dgm:t>
        <a:bodyPr/>
        <a:lstStyle/>
        <a:p>
          <a:endParaRPr lang="en-US"/>
        </a:p>
      </dgm:t>
    </dgm:pt>
    <dgm:pt modelId="{4343EB72-E664-9547-95EC-A2B2DB2FAC69}" type="pres">
      <dgm:prSet presAssocID="{C28703B7-F16A-410A-8347-F05F2BD058CC}" presName="descendantBox" presStyleLbl="bgAccFollowNode1" presStyleIdx="0" presStyleCnt="4"/>
      <dgm:spPr/>
      <dgm:t>
        <a:bodyPr/>
        <a:lstStyle/>
        <a:p>
          <a:endParaRPr lang="en-US"/>
        </a:p>
      </dgm:t>
    </dgm:pt>
    <dgm:pt modelId="{46103DEE-F350-5144-82D7-BB5EE7E9B301}" type="pres">
      <dgm:prSet presAssocID="{AF7B8E19-36E3-4153-B09C-647EBAE20843}" presName="sp" presStyleCnt="0"/>
      <dgm:spPr/>
    </dgm:pt>
    <dgm:pt modelId="{0B2F00AC-9735-5647-9DB6-329E96CAA568}" type="pres">
      <dgm:prSet presAssocID="{A2C7507D-67E4-4937-8F75-20BD4A2FDD4D}" presName="arrowAndChildren" presStyleCnt="0"/>
      <dgm:spPr/>
    </dgm:pt>
    <dgm:pt modelId="{9B9098D8-5961-2543-BAF4-DF3B5B6FF5B6}" type="pres">
      <dgm:prSet presAssocID="{A2C7507D-67E4-4937-8F75-20BD4A2FDD4D}" presName="parentTextArrow" presStyleLbl="node1" presStyleIdx="0" presStyleCnt="0"/>
      <dgm:spPr/>
      <dgm:t>
        <a:bodyPr/>
        <a:lstStyle/>
        <a:p>
          <a:endParaRPr lang="en-US"/>
        </a:p>
      </dgm:t>
    </dgm:pt>
    <dgm:pt modelId="{07807A99-49D3-7B49-BABE-F34958DFBB62}" type="pres">
      <dgm:prSet presAssocID="{A2C7507D-67E4-4937-8F75-20BD4A2FDD4D}" presName="arrow" presStyleLbl="alignNode1" presStyleIdx="1" presStyleCnt="4"/>
      <dgm:spPr/>
      <dgm:t>
        <a:bodyPr/>
        <a:lstStyle/>
        <a:p>
          <a:endParaRPr lang="en-US"/>
        </a:p>
      </dgm:t>
    </dgm:pt>
    <dgm:pt modelId="{3CEAE7B4-84CF-7048-AF58-441C73EB7E83}" type="pres">
      <dgm:prSet presAssocID="{A2C7507D-67E4-4937-8F75-20BD4A2FDD4D}" presName="descendantArrow" presStyleLbl="bgAccFollowNode1" presStyleIdx="1" presStyleCnt="4"/>
      <dgm:spPr/>
      <dgm:t>
        <a:bodyPr/>
        <a:lstStyle/>
        <a:p>
          <a:endParaRPr lang="en-US"/>
        </a:p>
      </dgm:t>
    </dgm:pt>
    <dgm:pt modelId="{497A362D-1B6B-A640-A7E0-BFB64422DEC9}" type="pres">
      <dgm:prSet presAssocID="{2D2B9100-7296-4BDF-BB6E-8D1CB28ECD95}" presName="sp" presStyleCnt="0"/>
      <dgm:spPr/>
    </dgm:pt>
    <dgm:pt modelId="{83F9D67E-B982-4049-9F73-C044023CFB84}" type="pres">
      <dgm:prSet presAssocID="{403EA2F3-493F-4380-889C-69F16C60888F}" presName="arrowAndChildren" presStyleCnt="0"/>
      <dgm:spPr/>
    </dgm:pt>
    <dgm:pt modelId="{5E7BD595-196D-5A4C-BE98-3DF4C09570C3}" type="pres">
      <dgm:prSet presAssocID="{403EA2F3-493F-4380-889C-69F16C60888F}" presName="parentTextArrow" presStyleLbl="node1" presStyleIdx="0" presStyleCnt="0"/>
      <dgm:spPr/>
      <dgm:t>
        <a:bodyPr/>
        <a:lstStyle/>
        <a:p>
          <a:endParaRPr lang="en-US"/>
        </a:p>
      </dgm:t>
    </dgm:pt>
    <dgm:pt modelId="{4787C7F0-47BC-AE40-9396-894D8E795605}" type="pres">
      <dgm:prSet presAssocID="{403EA2F3-493F-4380-889C-69F16C60888F}" presName="arrow" presStyleLbl="alignNode1" presStyleIdx="2" presStyleCnt="4"/>
      <dgm:spPr/>
      <dgm:t>
        <a:bodyPr/>
        <a:lstStyle/>
        <a:p>
          <a:endParaRPr lang="en-US"/>
        </a:p>
      </dgm:t>
    </dgm:pt>
    <dgm:pt modelId="{D8A6B506-E53B-D34E-A1FB-03A979424B63}" type="pres">
      <dgm:prSet presAssocID="{403EA2F3-493F-4380-889C-69F16C60888F}" presName="descendantArrow" presStyleLbl="bgAccFollowNode1" presStyleIdx="2" presStyleCnt="4"/>
      <dgm:spPr/>
      <dgm:t>
        <a:bodyPr/>
        <a:lstStyle/>
        <a:p>
          <a:endParaRPr lang="en-US"/>
        </a:p>
      </dgm:t>
    </dgm:pt>
    <dgm:pt modelId="{9ACBFF84-2FE8-C449-834E-BCE6FEAA0D7C}" type="pres">
      <dgm:prSet presAssocID="{8FF5E799-0E77-44F0-8FE6-CED5125CEEA9}" presName="sp" presStyleCnt="0"/>
      <dgm:spPr/>
    </dgm:pt>
    <dgm:pt modelId="{0B75A321-C7AB-2A43-832F-2B9404526F2A}" type="pres">
      <dgm:prSet presAssocID="{2C09543F-CA93-4091-AF83-EDC334E2C244}" presName="arrowAndChildren" presStyleCnt="0"/>
      <dgm:spPr/>
    </dgm:pt>
    <dgm:pt modelId="{F86D272B-8F31-254E-AF72-F8D1F6AD792F}" type="pres">
      <dgm:prSet presAssocID="{2C09543F-CA93-4091-AF83-EDC334E2C244}" presName="parentTextArrow" presStyleLbl="node1" presStyleIdx="0" presStyleCnt="0"/>
      <dgm:spPr/>
      <dgm:t>
        <a:bodyPr/>
        <a:lstStyle/>
        <a:p>
          <a:endParaRPr lang="en-US"/>
        </a:p>
      </dgm:t>
    </dgm:pt>
    <dgm:pt modelId="{C3F4CE8C-E6D8-5243-A479-B45232A0B734}" type="pres">
      <dgm:prSet presAssocID="{2C09543F-CA93-4091-AF83-EDC334E2C244}" presName="arrow" presStyleLbl="alignNode1" presStyleIdx="3" presStyleCnt="4"/>
      <dgm:spPr/>
      <dgm:t>
        <a:bodyPr/>
        <a:lstStyle/>
        <a:p>
          <a:endParaRPr lang="en-US"/>
        </a:p>
      </dgm:t>
    </dgm:pt>
    <dgm:pt modelId="{B2C669DB-6749-8340-8090-FADAE041B09C}" type="pres">
      <dgm:prSet presAssocID="{2C09543F-CA93-4091-AF83-EDC334E2C244}" presName="descendantArrow" presStyleLbl="bgAccFollowNode1" presStyleIdx="3" presStyleCnt="4"/>
      <dgm:spPr/>
      <dgm:t>
        <a:bodyPr/>
        <a:lstStyle/>
        <a:p>
          <a:endParaRPr lang="en-US"/>
        </a:p>
      </dgm:t>
    </dgm:pt>
  </dgm:ptLst>
  <dgm:cxnLst>
    <dgm:cxn modelId="{291B78A0-BF36-4BB3-AD12-CF86C5D6BF04}" srcId="{2C09543F-CA93-4091-AF83-EDC334E2C244}" destId="{9ED558E1-90EB-4E55-8F9A-B8722CCBA199}" srcOrd="0" destOrd="0" parTransId="{680522C8-0C0B-47F5-BB8A-9F893587C1BA}" sibTransId="{031A0D95-F7E2-4BA3-8D38-C226DFDAC98F}"/>
    <dgm:cxn modelId="{7A1FBEF5-D6DC-4CCE-AF2E-DFCA98ED8D43}" srcId="{F12201BE-1442-4E39-A32D-4314AC3B6B55}" destId="{403EA2F3-493F-4380-889C-69F16C60888F}" srcOrd="1" destOrd="0" parTransId="{4C0AC686-AB60-4A53-BDC6-D0D601BD36B7}" sibTransId="{2D2B9100-7296-4BDF-BB6E-8D1CB28ECD95}"/>
    <dgm:cxn modelId="{12FEACF8-9095-CC4B-AA16-DF338CBE5B79}" type="presOf" srcId="{A2C7507D-67E4-4937-8F75-20BD4A2FDD4D}" destId="{9B9098D8-5961-2543-BAF4-DF3B5B6FF5B6}" srcOrd="0" destOrd="0" presId="urn:microsoft.com/office/officeart/2016/7/layout/VerticalDownArrowProcess"/>
    <dgm:cxn modelId="{7C90CA06-D3F0-A247-A620-26790CAD1F85}" type="presOf" srcId="{58B3C88A-95F2-44B8-BFD1-25323106C414}" destId="{D8A6B506-E53B-D34E-A1FB-03A979424B63}" srcOrd="0" destOrd="0" presId="urn:microsoft.com/office/officeart/2016/7/layout/VerticalDownArrowProcess"/>
    <dgm:cxn modelId="{B71B2F78-A2EB-4333-8D0E-746D81C3E79C}" srcId="{C28703B7-F16A-410A-8347-F05F2BD058CC}" destId="{3A32997E-E4CF-4668-8FC4-E04969D2D7A1}" srcOrd="0" destOrd="0" parTransId="{A6480A6F-11DD-4FD4-B364-81A9D71FD7EE}" sibTransId="{5BB2A3D1-0035-4F08-A90A-359EC7FF8A2A}"/>
    <dgm:cxn modelId="{B41B1B15-6A17-874D-8090-05F5ACF814EE}" type="presOf" srcId="{3A32997E-E4CF-4668-8FC4-E04969D2D7A1}" destId="{4343EB72-E664-9547-95EC-A2B2DB2FAC69}" srcOrd="0" destOrd="0" presId="urn:microsoft.com/office/officeart/2016/7/layout/VerticalDownArrowProcess"/>
    <dgm:cxn modelId="{420F1A66-A18F-4F4D-B1DE-A543A8A81C56}" type="presOf" srcId="{A2C7507D-67E4-4937-8F75-20BD4A2FDD4D}" destId="{07807A99-49D3-7B49-BABE-F34958DFBB62}" srcOrd="1" destOrd="0" presId="urn:microsoft.com/office/officeart/2016/7/layout/VerticalDownArrowProcess"/>
    <dgm:cxn modelId="{B898357E-E255-40A5-B5D5-25F9E0F02139}" srcId="{403EA2F3-493F-4380-889C-69F16C60888F}" destId="{58B3C88A-95F2-44B8-BFD1-25323106C414}" srcOrd="0" destOrd="0" parTransId="{E537D10D-3EDD-40D2-BFE9-C07FC7B30AB1}" sibTransId="{BFA569FA-0D78-4123-B2EC-8EF98B48522C}"/>
    <dgm:cxn modelId="{7BA4848D-D1A1-E542-931E-158D8DC305FA}" type="presOf" srcId="{F1737F0A-A4BA-49D9-816B-B1708A5E277E}" destId="{3CEAE7B4-84CF-7048-AF58-441C73EB7E83}" srcOrd="0" destOrd="0" presId="urn:microsoft.com/office/officeart/2016/7/layout/VerticalDownArrowProcess"/>
    <dgm:cxn modelId="{E4ADFD70-B3B5-2043-9730-01194A726370}" type="presOf" srcId="{9ED558E1-90EB-4E55-8F9A-B8722CCBA199}" destId="{B2C669DB-6749-8340-8090-FADAE041B09C}" srcOrd="0" destOrd="0" presId="urn:microsoft.com/office/officeart/2016/7/layout/VerticalDownArrowProcess"/>
    <dgm:cxn modelId="{DDF7EE4E-C1BE-4E05-8325-706C52152B24}" srcId="{F12201BE-1442-4E39-A32D-4314AC3B6B55}" destId="{A2C7507D-67E4-4937-8F75-20BD4A2FDD4D}" srcOrd="2" destOrd="0" parTransId="{5A057C51-CA39-4E48-BC37-3A39B21F0A2B}" sibTransId="{AF7B8E19-36E3-4153-B09C-647EBAE20843}"/>
    <dgm:cxn modelId="{1DC9B017-DA6A-C240-A4ED-C7E8BE7642BF}" type="presOf" srcId="{2C09543F-CA93-4091-AF83-EDC334E2C244}" destId="{F86D272B-8F31-254E-AF72-F8D1F6AD792F}" srcOrd="0" destOrd="0" presId="urn:microsoft.com/office/officeart/2016/7/layout/VerticalDownArrowProcess"/>
    <dgm:cxn modelId="{FBD698C4-A799-E340-863D-34DBA777DC43}" type="presOf" srcId="{C28703B7-F16A-410A-8347-F05F2BD058CC}" destId="{DF7F4060-FFC8-F948-9CD5-5F59B570E122}" srcOrd="0" destOrd="0" presId="urn:microsoft.com/office/officeart/2016/7/layout/VerticalDownArrowProcess"/>
    <dgm:cxn modelId="{AACE21CB-E3CA-4C0A-90E9-8F149D56BC35}" srcId="{F12201BE-1442-4E39-A32D-4314AC3B6B55}" destId="{2C09543F-CA93-4091-AF83-EDC334E2C244}" srcOrd="0" destOrd="0" parTransId="{8331CD4C-9E65-462C-A000-D5B9552CC8D7}" sibTransId="{8FF5E799-0E77-44F0-8FE6-CED5125CEEA9}"/>
    <dgm:cxn modelId="{D54EB820-4332-4E04-AB5E-268F8737EB14}" srcId="{A2C7507D-67E4-4937-8F75-20BD4A2FDD4D}" destId="{F1737F0A-A4BA-49D9-816B-B1708A5E277E}" srcOrd="0" destOrd="0" parTransId="{53A1A785-38FA-4C5A-B8CA-01419F765920}" sibTransId="{705DFBAA-1723-4D49-AABE-7A689E97BAFD}"/>
    <dgm:cxn modelId="{2BEF2189-D00A-4369-A86C-B07DDA0F98EE}" srcId="{F12201BE-1442-4E39-A32D-4314AC3B6B55}" destId="{C28703B7-F16A-410A-8347-F05F2BD058CC}" srcOrd="3" destOrd="0" parTransId="{1A4F85ED-5019-4387-B06E-959E82FE7609}" sibTransId="{7EDCCD9B-B8EB-4B0E-AA8C-2BA4B40A0E22}"/>
    <dgm:cxn modelId="{0AD3E7FD-3657-8744-971D-72571FC4116E}" type="presOf" srcId="{2C09543F-CA93-4091-AF83-EDC334E2C244}" destId="{C3F4CE8C-E6D8-5243-A479-B45232A0B734}" srcOrd="1" destOrd="0" presId="urn:microsoft.com/office/officeart/2016/7/layout/VerticalDownArrowProcess"/>
    <dgm:cxn modelId="{F2777D74-13C5-804C-AAE3-65B17C290257}" type="presOf" srcId="{403EA2F3-493F-4380-889C-69F16C60888F}" destId="{4787C7F0-47BC-AE40-9396-894D8E795605}" srcOrd="1" destOrd="0" presId="urn:microsoft.com/office/officeart/2016/7/layout/VerticalDownArrowProcess"/>
    <dgm:cxn modelId="{ACCB76EF-8607-9748-9F90-194E3F5D84CD}" type="presOf" srcId="{403EA2F3-493F-4380-889C-69F16C60888F}" destId="{5E7BD595-196D-5A4C-BE98-3DF4C09570C3}" srcOrd="0" destOrd="0" presId="urn:microsoft.com/office/officeart/2016/7/layout/VerticalDownArrowProcess"/>
    <dgm:cxn modelId="{089D8558-7C6E-A04F-A497-D9C2327021F4}" type="presOf" srcId="{F12201BE-1442-4E39-A32D-4314AC3B6B55}" destId="{278402D6-3447-754F-89F0-B701B17D2EF8}" srcOrd="0" destOrd="0" presId="urn:microsoft.com/office/officeart/2016/7/layout/VerticalDownArrowProcess"/>
    <dgm:cxn modelId="{5498EF5C-B29F-1244-A1C3-6ADF1FFD9163}" type="presParOf" srcId="{278402D6-3447-754F-89F0-B701B17D2EF8}" destId="{64BF5700-3E91-CA4F-B897-A5F731A5A900}" srcOrd="0" destOrd="0" presId="urn:microsoft.com/office/officeart/2016/7/layout/VerticalDownArrowProcess"/>
    <dgm:cxn modelId="{941FF955-DE79-9D4E-9682-53D1DFAD37AB}" type="presParOf" srcId="{64BF5700-3E91-CA4F-B897-A5F731A5A900}" destId="{DF7F4060-FFC8-F948-9CD5-5F59B570E122}" srcOrd="0" destOrd="0" presId="urn:microsoft.com/office/officeart/2016/7/layout/VerticalDownArrowProcess"/>
    <dgm:cxn modelId="{7E94B2B2-5859-894F-AB0E-718F67EF195F}" type="presParOf" srcId="{64BF5700-3E91-CA4F-B897-A5F731A5A900}" destId="{4343EB72-E664-9547-95EC-A2B2DB2FAC69}" srcOrd="1" destOrd="0" presId="urn:microsoft.com/office/officeart/2016/7/layout/VerticalDownArrowProcess"/>
    <dgm:cxn modelId="{E56F7333-BAE3-4F4B-A097-5E6E88F070B8}" type="presParOf" srcId="{278402D6-3447-754F-89F0-B701B17D2EF8}" destId="{46103DEE-F350-5144-82D7-BB5EE7E9B301}" srcOrd="1" destOrd="0" presId="urn:microsoft.com/office/officeart/2016/7/layout/VerticalDownArrowProcess"/>
    <dgm:cxn modelId="{997DF273-BD64-6145-996F-4860B81C1981}" type="presParOf" srcId="{278402D6-3447-754F-89F0-B701B17D2EF8}" destId="{0B2F00AC-9735-5647-9DB6-329E96CAA568}" srcOrd="2" destOrd="0" presId="urn:microsoft.com/office/officeart/2016/7/layout/VerticalDownArrowProcess"/>
    <dgm:cxn modelId="{B122643A-791D-2540-9A3A-483ABC8D3914}" type="presParOf" srcId="{0B2F00AC-9735-5647-9DB6-329E96CAA568}" destId="{9B9098D8-5961-2543-BAF4-DF3B5B6FF5B6}" srcOrd="0" destOrd="0" presId="urn:microsoft.com/office/officeart/2016/7/layout/VerticalDownArrowProcess"/>
    <dgm:cxn modelId="{CB4443E1-270F-7D40-A929-5D69C0896152}" type="presParOf" srcId="{0B2F00AC-9735-5647-9DB6-329E96CAA568}" destId="{07807A99-49D3-7B49-BABE-F34958DFBB62}" srcOrd="1" destOrd="0" presId="urn:microsoft.com/office/officeart/2016/7/layout/VerticalDownArrowProcess"/>
    <dgm:cxn modelId="{3167A933-56F8-7C4C-8DD8-7875C3DE86E8}" type="presParOf" srcId="{0B2F00AC-9735-5647-9DB6-329E96CAA568}" destId="{3CEAE7B4-84CF-7048-AF58-441C73EB7E83}" srcOrd="2" destOrd="0" presId="urn:microsoft.com/office/officeart/2016/7/layout/VerticalDownArrowProcess"/>
    <dgm:cxn modelId="{92B37554-9FDF-5A4A-9C99-217D38D18331}" type="presParOf" srcId="{278402D6-3447-754F-89F0-B701B17D2EF8}" destId="{497A362D-1B6B-A640-A7E0-BFB64422DEC9}" srcOrd="3" destOrd="0" presId="urn:microsoft.com/office/officeart/2016/7/layout/VerticalDownArrowProcess"/>
    <dgm:cxn modelId="{29E15476-E3CF-E04D-BE1E-936F23A7F237}" type="presParOf" srcId="{278402D6-3447-754F-89F0-B701B17D2EF8}" destId="{83F9D67E-B982-4049-9F73-C044023CFB84}" srcOrd="4" destOrd="0" presId="urn:microsoft.com/office/officeart/2016/7/layout/VerticalDownArrowProcess"/>
    <dgm:cxn modelId="{5B889989-5C00-7A4A-A891-A5F24947741A}" type="presParOf" srcId="{83F9D67E-B982-4049-9F73-C044023CFB84}" destId="{5E7BD595-196D-5A4C-BE98-3DF4C09570C3}" srcOrd="0" destOrd="0" presId="urn:microsoft.com/office/officeart/2016/7/layout/VerticalDownArrowProcess"/>
    <dgm:cxn modelId="{B953FF55-8C4C-6A48-9F17-2BCF30C04CD1}" type="presParOf" srcId="{83F9D67E-B982-4049-9F73-C044023CFB84}" destId="{4787C7F0-47BC-AE40-9396-894D8E795605}" srcOrd="1" destOrd="0" presId="urn:microsoft.com/office/officeart/2016/7/layout/VerticalDownArrowProcess"/>
    <dgm:cxn modelId="{0F91C178-86A3-8445-B492-EFA347C18E79}" type="presParOf" srcId="{83F9D67E-B982-4049-9F73-C044023CFB84}" destId="{D8A6B506-E53B-D34E-A1FB-03A979424B63}" srcOrd="2" destOrd="0" presId="urn:microsoft.com/office/officeart/2016/7/layout/VerticalDownArrowProcess"/>
    <dgm:cxn modelId="{B0A4EEB0-6469-E94B-984C-098A2C0D742C}" type="presParOf" srcId="{278402D6-3447-754F-89F0-B701B17D2EF8}" destId="{9ACBFF84-2FE8-C449-834E-BCE6FEAA0D7C}" srcOrd="5" destOrd="0" presId="urn:microsoft.com/office/officeart/2016/7/layout/VerticalDownArrowProcess"/>
    <dgm:cxn modelId="{38CFB249-D896-1349-8A83-22C020C3584C}" type="presParOf" srcId="{278402D6-3447-754F-89F0-B701B17D2EF8}" destId="{0B75A321-C7AB-2A43-832F-2B9404526F2A}" srcOrd="6" destOrd="0" presId="urn:microsoft.com/office/officeart/2016/7/layout/VerticalDownArrowProcess"/>
    <dgm:cxn modelId="{18DEFF14-E0A8-9343-8E0F-E5CFCAFFA3D9}" type="presParOf" srcId="{0B75A321-C7AB-2A43-832F-2B9404526F2A}" destId="{F86D272B-8F31-254E-AF72-F8D1F6AD792F}" srcOrd="0" destOrd="0" presId="urn:microsoft.com/office/officeart/2016/7/layout/VerticalDownArrowProcess"/>
    <dgm:cxn modelId="{8E984A2E-3633-184F-8FFF-5B623F300894}" type="presParOf" srcId="{0B75A321-C7AB-2A43-832F-2B9404526F2A}" destId="{C3F4CE8C-E6D8-5243-A479-B45232A0B734}" srcOrd="1" destOrd="0" presId="urn:microsoft.com/office/officeart/2016/7/layout/VerticalDownArrowProcess"/>
    <dgm:cxn modelId="{061B4DA6-7AE1-9B46-841C-36A20CCEB070}" type="presParOf" srcId="{0B75A321-C7AB-2A43-832F-2B9404526F2A}" destId="{B2C669DB-6749-8340-8090-FADAE041B09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15758-3589-EE49-AD9A-322E52A50C00}">
      <dsp:nvSpPr>
        <dsp:cNvPr id="0" name=""/>
        <dsp:cNvSpPr/>
      </dsp:nvSpPr>
      <dsp:spPr>
        <a:xfrm>
          <a:off x="0" y="5940"/>
          <a:ext cx="9625383" cy="466830"/>
        </a:xfrm>
        <a:prstGeom prst="roundRect">
          <a:avLst/>
        </a:prstGeom>
        <a:solidFill>
          <a:srgbClr val="173246">
            <a:alpha val="9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1. Prevention and Planning</a:t>
          </a:r>
        </a:p>
      </dsp:txBody>
      <dsp:txXfrm>
        <a:off x="22789" y="28729"/>
        <a:ext cx="9579805" cy="421252"/>
      </dsp:txXfrm>
    </dsp:sp>
    <dsp:sp modelId="{7576E51F-3DE8-0E4A-9DE4-45DD600EB013}">
      <dsp:nvSpPr>
        <dsp:cNvPr id="0" name=""/>
        <dsp:cNvSpPr/>
      </dsp:nvSpPr>
      <dsp:spPr>
        <a:xfrm>
          <a:off x="0" y="527490"/>
          <a:ext cx="9625383" cy="466830"/>
        </a:xfrm>
        <a:prstGeom prst="roundRect">
          <a:avLst/>
        </a:prstGeom>
        <a:solidFill>
          <a:schemeClr val="accent2">
            <a:hueOff val="327817"/>
            <a:satOff val="1670"/>
            <a:lumOff val="-9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2. </a:t>
          </a:r>
          <a:r>
            <a:rPr lang="en-US" sz="1900" kern="1200"/>
            <a:t>Agility </a:t>
          </a:r>
          <a:r>
            <a:rPr lang="en-US" sz="1900" kern="1200" dirty="0"/>
            <a:t>and Responsiveness</a:t>
          </a:r>
        </a:p>
      </dsp:txBody>
      <dsp:txXfrm>
        <a:off x="22789" y="550279"/>
        <a:ext cx="9579805" cy="421252"/>
      </dsp:txXfrm>
    </dsp:sp>
    <dsp:sp modelId="{4FAEEA2D-FADB-0348-9FA7-5BDA9C0D2D3B}">
      <dsp:nvSpPr>
        <dsp:cNvPr id="0" name=""/>
        <dsp:cNvSpPr/>
      </dsp:nvSpPr>
      <dsp:spPr>
        <a:xfrm>
          <a:off x="0" y="1049040"/>
          <a:ext cx="9625383" cy="466830"/>
        </a:xfrm>
        <a:prstGeom prst="roundRect">
          <a:avLst/>
        </a:prstGeom>
        <a:solidFill>
          <a:srgbClr val="173246">
            <a:alpha val="9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3. Expertise/Resources</a:t>
          </a:r>
        </a:p>
      </dsp:txBody>
      <dsp:txXfrm>
        <a:off x="22789" y="1071829"/>
        <a:ext cx="9579805" cy="421252"/>
      </dsp:txXfrm>
    </dsp:sp>
    <dsp:sp modelId="{FA8C6F86-52DA-094D-9A1A-ED466CC09E5C}">
      <dsp:nvSpPr>
        <dsp:cNvPr id="0" name=""/>
        <dsp:cNvSpPr/>
      </dsp:nvSpPr>
      <dsp:spPr>
        <a:xfrm>
          <a:off x="0" y="1570590"/>
          <a:ext cx="9625383" cy="466830"/>
        </a:xfrm>
        <a:prstGeom prst="roundRect">
          <a:avLst/>
        </a:prstGeom>
        <a:solidFill>
          <a:srgbClr val="54B0B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4. Messages that reinforce and align your company’s mission, vision, values and purpose</a:t>
          </a:r>
        </a:p>
      </dsp:txBody>
      <dsp:txXfrm>
        <a:off x="22789" y="1593379"/>
        <a:ext cx="9579805" cy="421252"/>
      </dsp:txXfrm>
    </dsp:sp>
    <dsp:sp modelId="{A1B5DAA7-5628-0947-B622-EAFA649DF1D1}">
      <dsp:nvSpPr>
        <dsp:cNvPr id="0" name=""/>
        <dsp:cNvSpPr/>
      </dsp:nvSpPr>
      <dsp:spPr>
        <a:xfrm>
          <a:off x="0" y="2092140"/>
          <a:ext cx="9625383" cy="466830"/>
        </a:xfrm>
        <a:prstGeom prst="roundRect">
          <a:avLst/>
        </a:prstGeom>
        <a:solidFill>
          <a:srgbClr val="173246">
            <a:alpha val="9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5. The Right Spokesperson(s)</a:t>
          </a:r>
        </a:p>
      </dsp:txBody>
      <dsp:txXfrm>
        <a:off x="22789" y="2114929"/>
        <a:ext cx="9579805" cy="421252"/>
      </dsp:txXfrm>
    </dsp:sp>
    <dsp:sp modelId="{A393E14B-1574-C040-8993-02F44AE4EE7E}">
      <dsp:nvSpPr>
        <dsp:cNvPr id="0" name=""/>
        <dsp:cNvSpPr/>
      </dsp:nvSpPr>
      <dsp:spPr>
        <a:xfrm>
          <a:off x="0" y="2613690"/>
          <a:ext cx="9625383" cy="466830"/>
        </a:xfrm>
        <a:prstGeom prst="roundRect">
          <a:avLst/>
        </a:prstGeom>
        <a:solidFill>
          <a:srgbClr val="54B0B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6. Transparency and Accountability</a:t>
          </a:r>
        </a:p>
      </dsp:txBody>
      <dsp:txXfrm>
        <a:off x="22789" y="2636479"/>
        <a:ext cx="9579805" cy="421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B8AD5-0FCC-774A-ADD6-4BBC813035D7}">
      <dsp:nvSpPr>
        <dsp:cNvPr id="0" name=""/>
        <dsp:cNvSpPr/>
      </dsp:nvSpPr>
      <dsp:spPr>
        <a:xfrm>
          <a:off x="572293" y="0"/>
          <a:ext cx="5246687" cy="5246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EE5B9-D511-834D-88C0-4863AA6DB909}">
      <dsp:nvSpPr>
        <dsp:cNvPr id="0" name=""/>
        <dsp:cNvSpPr/>
      </dsp:nvSpPr>
      <dsp:spPr>
        <a:xfrm>
          <a:off x="1070729" y="498435"/>
          <a:ext cx="2046207" cy="2046207"/>
        </a:xfrm>
        <a:prstGeom prst="roundRect">
          <a:avLst/>
        </a:prstGeom>
        <a:solidFill>
          <a:srgbClr val="FF7D5E"/>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rPr>
            <a:t>Mission/Purpose: why you exist</a:t>
          </a:r>
        </a:p>
      </dsp:txBody>
      <dsp:txXfrm>
        <a:off x="1170617" y="598323"/>
        <a:ext cx="1846431" cy="1846431"/>
      </dsp:txXfrm>
    </dsp:sp>
    <dsp:sp modelId="{3C2163EE-DBBD-BF45-85C7-67C0A613353F}">
      <dsp:nvSpPr>
        <dsp:cNvPr id="0" name=""/>
        <dsp:cNvSpPr/>
      </dsp:nvSpPr>
      <dsp:spPr>
        <a:xfrm>
          <a:off x="3274337" y="498435"/>
          <a:ext cx="2046207" cy="2046207"/>
        </a:xfrm>
        <a:prstGeom prst="roundRect">
          <a:avLst/>
        </a:prstGeom>
        <a:solidFill>
          <a:srgbClr val="54B0BD"/>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rPr>
            <a:t>Vision: what you are striving to become</a:t>
          </a:r>
        </a:p>
      </dsp:txBody>
      <dsp:txXfrm>
        <a:off x="3374225" y="598323"/>
        <a:ext cx="1846431" cy="1846431"/>
      </dsp:txXfrm>
    </dsp:sp>
    <dsp:sp modelId="{F94E1191-ED37-4344-B95A-6EADAD8E5476}">
      <dsp:nvSpPr>
        <dsp:cNvPr id="0" name=""/>
        <dsp:cNvSpPr/>
      </dsp:nvSpPr>
      <dsp:spPr>
        <a:xfrm>
          <a:off x="1070729" y="2702043"/>
          <a:ext cx="2046207" cy="2046207"/>
        </a:xfrm>
        <a:prstGeom prst="roundRect">
          <a:avLst/>
        </a:prstGeom>
        <a:solidFill>
          <a:srgbClr val="0070C0"/>
        </a:solidFill>
        <a:ln w="28575" cap="rnd" cmpd="sng" algn="ctr">
          <a:solidFill>
            <a:srgbClr val="0070C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rPr>
            <a:t>Values: behaviors that will guide you along the way</a:t>
          </a:r>
        </a:p>
      </dsp:txBody>
      <dsp:txXfrm>
        <a:off x="1170617" y="2801931"/>
        <a:ext cx="1846431" cy="1846431"/>
      </dsp:txXfrm>
    </dsp:sp>
    <dsp:sp modelId="{AF61FBCC-6CF6-1844-8050-63DC26DF1CF4}">
      <dsp:nvSpPr>
        <dsp:cNvPr id="0" name=""/>
        <dsp:cNvSpPr/>
      </dsp:nvSpPr>
      <dsp:spPr>
        <a:xfrm>
          <a:off x="3274337" y="2702043"/>
          <a:ext cx="2046207" cy="2046207"/>
        </a:xfrm>
        <a:prstGeom prst="roundRect">
          <a:avLst/>
        </a:prstGeom>
        <a:solidFill>
          <a:srgbClr val="173246"/>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FFFFFF"/>
              </a:solidFill>
            </a:rPr>
            <a:t>Brand: the sum of who you are and what you stand for</a:t>
          </a:r>
        </a:p>
      </dsp:txBody>
      <dsp:txXfrm>
        <a:off x="3374225" y="2801931"/>
        <a:ext cx="1846431" cy="1846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9CF1-47D9-6A40-B00A-501795551816}">
      <dsp:nvSpPr>
        <dsp:cNvPr id="0" name=""/>
        <dsp:cNvSpPr/>
      </dsp:nvSpPr>
      <dsp:spPr>
        <a:xfrm>
          <a:off x="135744" y="612912"/>
          <a:ext cx="3418041" cy="1861598"/>
        </a:xfrm>
        <a:prstGeom prst="chevron">
          <a:avLst/>
        </a:prstGeom>
        <a:solidFill>
          <a:srgbClr val="54B0BD"/>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0" i="0" kern="1200" dirty="0"/>
            <a:t>Who is  responsible for the company’s reputation</a:t>
          </a:r>
          <a:endParaRPr lang="en-US" sz="2300" kern="1200" dirty="0"/>
        </a:p>
      </dsp:txBody>
      <dsp:txXfrm>
        <a:off x="1066543" y="612912"/>
        <a:ext cx="1556443" cy="1861598"/>
      </dsp:txXfrm>
    </dsp:sp>
    <dsp:sp modelId="{9315E041-80F4-C245-8C8E-C8096D42AF12}">
      <dsp:nvSpPr>
        <dsp:cNvPr id="0" name=""/>
        <dsp:cNvSpPr/>
      </dsp:nvSpPr>
      <dsp:spPr>
        <a:xfrm>
          <a:off x="245955" y="2689956"/>
          <a:ext cx="2024191" cy="31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100000"/>
            </a:lnSpc>
            <a:spcBef>
              <a:spcPct val="0"/>
            </a:spcBef>
            <a:spcAft>
              <a:spcPct val="15000"/>
            </a:spcAft>
            <a:buClr>
              <a:srgbClr val="FF7D5E"/>
            </a:buClr>
            <a:buFont typeface="Wingdings" pitchFamily="2" charset="2"/>
            <a:buChar char="••"/>
          </a:pPr>
          <a:r>
            <a:rPr lang="en-US" sz="1800" b="0" i="0" kern="1200" dirty="0"/>
            <a:t>It starts with leadership</a:t>
          </a:r>
          <a:br>
            <a:rPr lang="en-US" sz="1800" b="0" i="0" kern="1200" dirty="0"/>
          </a:br>
          <a:endParaRPr lang="en-US" sz="1800" kern="1200" dirty="0"/>
        </a:p>
        <a:p>
          <a:pPr marL="171450" lvl="1" indent="-171450" algn="l" defTabSz="800100">
            <a:lnSpc>
              <a:spcPct val="100000"/>
            </a:lnSpc>
            <a:spcBef>
              <a:spcPct val="0"/>
            </a:spcBef>
            <a:spcAft>
              <a:spcPct val="15000"/>
            </a:spcAft>
            <a:buClr>
              <a:srgbClr val="FF7D5E"/>
            </a:buClr>
            <a:buFont typeface="Wingdings" pitchFamily="2" charset="2"/>
            <a:buChar char="••"/>
          </a:pPr>
          <a:r>
            <a:rPr lang="en-US" sz="1800" b="0" i="0" kern="1200" dirty="0"/>
            <a:t>It is everyone’s responsibility</a:t>
          </a:r>
          <a:endParaRPr lang="en-US" sz="1800" kern="1200" dirty="0"/>
        </a:p>
      </dsp:txBody>
      <dsp:txXfrm>
        <a:off x="245955" y="2689956"/>
        <a:ext cx="2024191" cy="3172500"/>
      </dsp:txXfrm>
    </dsp:sp>
    <dsp:sp modelId="{4ADCD9EC-70E2-144C-AB0A-FA0A92F776A7}">
      <dsp:nvSpPr>
        <dsp:cNvPr id="0" name=""/>
        <dsp:cNvSpPr/>
      </dsp:nvSpPr>
      <dsp:spPr>
        <a:xfrm>
          <a:off x="3210873" y="545449"/>
          <a:ext cx="3418041" cy="1812655"/>
        </a:xfrm>
        <a:prstGeom prst="chevron">
          <a:avLst/>
        </a:prstGeom>
        <a:solidFill>
          <a:srgbClr val="54B0BD"/>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n-US" sz="2300" b="0" i="0" kern="1200" dirty="0"/>
            <a:t>As a leader, what can you do?</a:t>
          </a:r>
          <a:endParaRPr lang="en-US" sz="2300" kern="1200" dirty="0"/>
        </a:p>
      </dsp:txBody>
      <dsp:txXfrm>
        <a:off x="4117201" y="545449"/>
        <a:ext cx="1605386" cy="1812655"/>
      </dsp:txXfrm>
    </dsp:sp>
    <dsp:sp modelId="{02090339-49FA-2A4F-A0E0-ADAEB003C245}">
      <dsp:nvSpPr>
        <dsp:cNvPr id="0" name=""/>
        <dsp:cNvSpPr/>
      </dsp:nvSpPr>
      <dsp:spPr>
        <a:xfrm>
          <a:off x="3353959" y="2607766"/>
          <a:ext cx="2734432" cy="3231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Set a clear company mission, vision and values. Start with your </a:t>
          </a:r>
          <a:r>
            <a:rPr lang="en-US" sz="1800" b="1" i="1" kern="1200" dirty="0">
              <a:latin typeface="+mn-lt"/>
            </a:rPr>
            <a:t>why</a:t>
          </a:r>
          <a:r>
            <a:rPr lang="en-US" sz="1800" b="0" i="1" kern="1200" dirty="0">
              <a:latin typeface="+mn-lt"/>
            </a:rPr>
            <a:t>.</a:t>
          </a:r>
          <a:r>
            <a:rPr lang="en-US" sz="1800" b="0" i="0" kern="1200" dirty="0">
              <a:latin typeface="+mn-lt"/>
            </a:rPr>
            <a:t> </a:t>
          </a:r>
          <a:br>
            <a:rPr lang="en-US" sz="1800" b="0" i="0" kern="1200" dirty="0">
              <a:latin typeface="+mn-lt"/>
            </a:rPr>
          </a:br>
          <a:endParaRPr lang="en-US" sz="1800" kern="1200" dirty="0">
            <a:latin typeface="+mn-lt"/>
          </a:endParaRPr>
        </a:p>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Create a culture of safety:  are your employees willing to report things they see?  Do they feel safe speaking up?</a:t>
          </a:r>
          <a:br>
            <a:rPr lang="en-US" sz="1800" b="0" i="0" kern="1200" dirty="0">
              <a:latin typeface="+mn-lt"/>
            </a:rPr>
          </a:br>
          <a:endParaRPr lang="en-US" sz="1800" kern="1200" dirty="0">
            <a:latin typeface="+mn-lt"/>
          </a:endParaRPr>
        </a:p>
        <a:p>
          <a:pPr marL="171450" lvl="1" indent="-171450" algn="l" defTabSz="800100">
            <a:lnSpc>
              <a:spcPct val="90000"/>
            </a:lnSpc>
            <a:spcBef>
              <a:spcPct val="0"/>
            </a:spcBef>
            <a:spcAft>
              <a:spcPct val="15000"/>
            </a:spcAft>
            <a:buClr>
              <a:srgbClr val="FF7D5E"/>
            </a:buClr>
            <a:buFont typeface="Wingdings" pitchFamily="2" charset="2"/>
            <a:buChar char="••"/>
          </a:pPr>
          <a:r>
            <a:rPr lang="en-US" sz="1800" b="0" i="0" kern="1200" dirty="0">
              <a:latin typeface="+mn-lt"/>
            </a:rPr>
            <a:t>Define and communicate stakeholder expectations</a:t>
          </a:r>
          <a:endParaRPr lang="en-US" sz="1800" kern="1200" dirty="0">
            <a:latin typeface="+mn-lt"/>
          </a:endParaRPr>
        </a:p>
      </dsp:txBody>
      <dsp:txXfrm>
        <a:off x="3353959" y="2607766"/>
        <a:ext cx="2734432" cy="3231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3D9F-1D18-4228-9FCA-62B1131B85DC}">
      <dsp:nvSpPr>
        <dsp:cNvPr id="0" name=""/>
        <dsp:cNvSpPr/>
      </dsp:nvSpPr>
      <dsp:spPr>
        <a:xfrm>
          <a:off x="0" y="1697"/>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74032-E1F3-446E-B4B4-9C2CCCCC8789}">
      <dsp:nvSpPr>
        <dsp:cNvPr id="0" name=""/>
        <dsp:cNvSpPr/>
      </dsp:nvSpPr>
      <dsp:spPr>
        <a:xfrm>
          <a:off x="218771" y="164420"/>
          <a:ext cx="397767" cy="3977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3CF835-2564-4174-A5D7-FFF746D3CBA6}">
      <dsp:nvSpPr>
        <dsp:cNvPr id="0" name=""/>
        <dsp:cNvSpPr/>
      </dsp:nvSpPr>
      <dsp:spPr>
        <a:xfrm>
          <a:off x="835310" y="169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lvl="0" algn="l" defTabSz="800100">
            <a:lnSpc>
              <a:spcPct val="100000"/>
            </a:lnSpc>
            <a:spcBef>
              <a:spcPct val="0"/>
            </a:spcBef>
            <a:spcAft>
              <a:spcPct val="35000"/>
            </a:spcAft>
          </a:pPr>
          <a:r>
            <a:rPr lang="en-US" sz="1800" kern="1200" dirty="0"/>
            <a:t>Tell your company’s story in succinct sound bites</a:t>
          </a:r>
        </a:p>
      </dsp:txBody>
      <dsp:txXfrm>
        <a:off x="835310" y="1697"/>
        <a:ext cx="5555964" cy="723212"/>
      </dsp:txXfrm>
    </dsp:sp>
    <dsp:sp modelId="{952FA69E-B8E2-4559-98C1-0C335415628C}">
      <dsp:nvSpPr>
        <dsp:cNvPr id="0" name=""/>
        <dsp:cNvSpPr/>
      </dsp:nvSpPr>
      <dsp:spPr>
        <a:xfrm>
          <a:off x="0" y="905713"/>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B440B-8772-4377-B701-8783A462C304}">
      <dsp:nvSpPr>
        <dsp:cNvPr id="0" name=""/>
        <dsp:cNvSpPr/>
      </dsp:nvSpPr>
      <dsp:spPr>
        <a:xfrm>
          <a:off x="218771" y="1068436"/>
          <a:ext cx="397767" cy="3977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0EBD11-F20B-4BA5-843D-F9E21758AD86}">
      <dsp:nvSpPr>
        <dsp:cNvPr id="0" name=""/>
        <dsp:cNvSpPr/>
      </dsp:nvSpPr>
      <dsp:spPr>
        <a:xfrm>
          <a:off x="835310" y="905713"/>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lvl="0" algn="l" defTabSz="800100">
            <a:lnSpc>
              <a:spcPct val="100000"/>
            </a:lnSpc>
            <a:spcBef>
              <a:spcPct val="0"/>
            </a:spcBef>
            <a:spcAft>
              <a:spcPct val="35000"/>
            </a:spcAft>
          </a:pPr>
          <a:r>
            <a:rPr lang="en-US" sz="1800" kern="1200" dirty="0"/>
            <a:t>Make sure the spokesperson is fully briefed on your key messages and is aware of the latest developments</a:t>
          </a:r>
        </a:p>
      </dsp:txBody>
      <dsp:txXfrm>
        <a:off x="835310" y="905713"/>
        <a:ext cx="5555964" cy="723212"/>
      </dsp:txXfrm>
    </dsp:sp>
    <dsp:sp modelId="{D80EB60F-CC5D-4360-946C-141A188B3D40}">
      <dsp:nvSpPr>
        <dsp:cNvPr id="0" name=""/>
        <dsp:cNvSpPr/>
      </dsp:nvSpPr>
      <dsp:spPr>
        <a:xfrm>
          <a:off x="0" y="1809729"/>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CAC27-43C3-4EC8-9AE4-2DA47C65B62E}">
      <dsp:nvSpPr>
        <dsp:cNvPr id="0" name=""/>
        <dsp:cNvSpPr/>
      </dsp:nvSpPr>
      <dsp:spPr>
        <a:xfrm>
          <a:off x="218771" y="1972452"/>
          <a:ext cx="397767" cy="3977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82521-3AA4-4251-9DD0-51BB5C6F7497}">
      <dsp:nvSpPr>
        <dsp:cNvPr id="0" name=""/>
        <dsp:cNvSpPr/>
      </dsp:nvSpPr>
      <dsp:spPr>
        <a:xfrm>
          <a:off x="835310" y="1809729"/>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lvl="0" algn="l" defTabSz="800100">
            <a:lnSpc>
              <a:spcPct val="100000"/>
            </a:lnSpc>
            <a:spcBef>
              <a:spcPct val="0"/>
            </a:spcBef>
            <a:spcAft>
              <a:spcPct val="35000"/>
            </a:spcAft>
          </a:pPr>
          <a:r>
            <a:rPr lang="en-US" sz="1800" kern="1200" dirty="0"/>
            <a:t>Avoid using the phrase “no comment”</a:t>
          </a:r>
        </a:p>
      </dsp:txBody>
      <dsp:txXfrm>
        <a:off x="835310" y="1809729"/>
        <a:ext cx="5555964" cy="723212"/>
      </dsp:txXfrm>
    </dsp:sp>
    <dsp:sp modelId="{DAED69EB-6009-4204-BCC6-AF131485E7F3}">
      <dsp:nvSpPr>
        <dsp:cNvPr id="0" name=""/>
        <dsp:cNvSpPr/>
      </dsp:nvSpPr>
      <dsp:spPr>
        <a:xfrm>
          <a:off x="0" y="2713745"/>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C9F76-0AB0-43A1-A90D-CBF37A5B1113}">
      <dsp:nvSpPr>
        <dsp:cNvPr id="0" name=""/>
        <dsp:cNvSpPr/>
      </dsp:nvSpPr>
      <dsp:spPr>
        <a:xfrm>
          <a:off x="218771" y="2876467"/>
          <a:ext cx="397767" cy="3977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F4C1EB-19BF-4889-B2D7-1DF57D5B6207}">
      <dsp:nvSpPr>
        <dsp:cNvPr id="0" name=""/>
        <dsp:cNvSpPr/>
      </dsp:nvSpPr>
      <dsp:spPr>
        <a:xfrm>
          <a:off x="835310" y="2713745"/>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lvl="0" algn="l" defTabSz="800100">
            <a:lnSpc>
              <a:spcPct val="100000"/>
            </a:lnSpc>
            <a:spcBef>
              <a:spcPct val="0"/>
            </a:spcBef>
            <a:spcAft>
              <a:spcPct val="35000"/>
            </a:spcAft>
          </a:pPr>
          <a:r>
            <a:rPr lang="en-US" sz="1800" kern="1200" dirty="0"/>
            <a:t>Avoid using jargon that the public will not understand</a:t>
          </a:r>
        </a:p>
      </dsp:txBody>
      <dsp:txXfrm>
        <a:off x="835310" y="2713745"/>
        <a:ext cx="5555964" cy="723212"/>
      </dsp:txXfrm>
    </dsp:sp>
    <dsp:sp modelId="{599443CF-6CFE-499E-9886-496FC36CBBAD}">
      <dsp:nvSpPr>
        <dsp:cNvPr id="0" name=""/>
        <dsp:cNvSpPr/>
      </dsp:nvSpPr>
      <dsp:spPr>
        <a:xfrm>
          <a:off x="0" y="3617761"/>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32F68-3271-4992-99EE-98995B3A4A93}">
      <dsp:nvSpPr>
        <dsp:cNvPr id="0" name=""/>
        <dsp:cNvSpPr/>
      </dsp:nvSpPr>
      <dsp:spPr>
        <a:xfrm>
          <a:off x="218771" y="3780483"/>
          <a:ext cx="397767" cy="3977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27B3B5-B796-4AFF-8A66-772AC58460B4}">
      <dsp:nvSpPr>
        <dsp:cNvPr id="0" name=""/>
        <dsp:cNvSpPr/>
      </dsp:nvSpPr>
      <dsp:spPr>
        <a:xfrm>
          <a:off x="835310" y="3617761"/>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lvl="0" algn="l" defTabSz="800100">
            <a:lnSpc>
              <a:spcPct val="100000"/>
            </a:lnSpc>
            <a:spcBef>
              <a:spcPct val="0"/>
            </a:spcBef>
            <a:spcAft>
              <a:spcPct val="35000"/>
            </a:spcAft>
          </a:pPr>
          <a:r>
            <a:rPr lang="en-US" sz="1800" kern="1200" dirty="0"/>
            <a:t>Have strong eye contact</a:t>
          </a:r>
        </a:p>
      </dsp:txBody>
      <dsp:txXfrm>
        <a:off x="835310" y="3617761"/>
        <a:ext cx="5555964" cy="723212"/>
      </dsp:txXfrm>
    </dsp:sp>
    <dsp:sp modelId="{567494D0-738D-472E-AD37-0814E74C1D83}">
      <dsp:nvSpPr>
        <dsp:cNvPr id="0" name=""/>
        <dsp:cNvSpPr/>
      </dsp:nvSpPr>
      <dsp:spPr>
        <a:xfrm>
          <a:off x="0" y="4521777"/>
          <a:ext cx="6391275" cy="7232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C1864-4CF2-4637-9EE3-D23366560F5F}">
      <dsp:nvSpPr>
        <dsp:cNvPr id="0" name=""/>
        <dsp:cNvSpPr/>
      </dsp:nvSpPr>
      <dsp:spPr>
        <a:xfrm>
          <a:off x="218771" y="4684499"/>
          <a:ext cx="397767" cy="3977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A4A170-B98B-44A4-9337-C09ACF0ACA2A}">
      <dsp:nvSpPr>
        <dsp:cNvPr id="0" name=""/>
        <dsp:cNvSpPr/>
      </dsp:nvSpPr>
      <dsp:spPr>
        <a:xfrm>
          <a:off x="835310" y="4521777"/>
          <a:ext cx="5555964" cy="72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40" tIns="76540" rIns="76540" bIns="76540" numCol="1" spcCol="1270" anchor="ctr" anchorCtr="0">
          <a:noAutofit/>
        </a:bodyPr>
        <a:lstStyle/>
        <a:p>
          <a:pPr lvl="0" algn="l" defTabSz="800100">
            <a:lnSpc>
              <a:spcPct val="100000"/>
            </a:lnSpc>
            <a:spcBef>
              <a:spcPct val="0"/>
            </a:spcBef>
            <a:spcAft>
              <a:spcPct val="35000"/>
            </a:spcAft>
          </a:pPr>
          <a:r>
            <a:rPr lang="en-US" sz="1800" kern="1200" dirty="0"/>
            <a:t>Avoid saying “</a:t>
          </a:r>
          <a:r>
            <a:rPr lang="en-US" sz="1800" kern="1200" dirty="0" err="1"/>
            <a:t>uhms</a:t>
          </a:r>
          <a:r>
            <a:rPr lang="en-US" sz="1800" kern="1200" dirty="0"/>
            <a:t>” and be aware of other nervous gestures</a:t>
          </a:r>
        </a:p>
      </dsp:txBody>
      <dsp:txXfrm>
        <a:off x="835310" y="4521777"/>
        <a:ext cx="5555964" cy="723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6E695-4D6C-4972-9211-51FAB43A8FC0}">
      <dsp:nvSpPr>
        <dsp:cNvPr id="0" name=""/>
        <dsp:cNvSpPr/>
      </dsp:nvSpPr>
      <dsp:spPr>
        <a:xfrm>
          <a:off x="0" y="640"/>
          <a:ext cx="6391275" cy="1498687"/>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1D46224-E1F6-4356-86D0-3602B9F79EC6}">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0915B08-1C91-4221-B5AB-3E71D6291EB7}">
      <dsp:nvSpPr>
        <dsp:cNvPr id="0" name=""/>
        <dsp:cNvSpPr/>
      </dsp:nvSpPr>
      <dsp:spPr>
        <a:xfrm>
          <a:off x="1437336" y="0"/>
          <a:ext cx="4847909"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lvl="0" algn="l" defTabSz="1022350">
            <a:lnSpc>
              <a:spcPct val="100000"/>
            </a:lnSpc>
            <a:spcBef>
              <a:spcPct val="0"/>
            </a:spcBef>
            <a:spcAft>
              <a:spcPct val="35000"/>
            </a:spcAft>
          </a:pPr>
          <a:r>
            <a:rPr lang="en-US" sz="2300" kern="1200" dirty="0"/>
            <a:t>Tell the truth like your reputation depends on it, because it does.</a:t>
          </a:r>
        </a:p>
      </dsp:txBody>
      <dsp:txXfrm>
        <a:off x="1437336" y="0"/>
        <a:ext cx="4847909" cy="1498687"/>
      </dsp:txXfrm>
    </dsp:sp>
    <dsp:sp modelId="{F089A2BF-A320-4217-98AE-24E9057F3593}">
      <dsp:nvSpPr>
        <dsp:cNvPr id="0" name=""/>
        <dsp:cNvSpPr/>
      </dsp:nvSpPr>
      <dsp:spPr>
        <a:xfrm>
          <a:off x="4607057" y="640"/>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lvl="0" algn="l" defTabSz="800100">
            <a:lnSpc>
              <a:spcPct val="100000"/>
            </a:lnSpc>
            <a:spcBef>
              <a:spcPct val="0"/>
            </a:spcBef>
            <a:spcAft>
              <a:spcPct val="35000"/>
            </a:spcAft>
          </a:pPr>
          <a:endParaRPr lang="en-US" sz="1800" kern="1200" dirty="0"/>
        </a:p>
      </dsp:txBody>
      <dsp:txXfrm>
        <a:off x="4607057" y="640"/>
        <a:ext cx="1784217" cy="1498687"/>
      </dsp:txXfrm>
    </dsp:sp>
    <dsp:sp modelId="{0EC9294A-CFF0-41E9-907D-A5B2F0EF8B3C}">
      <dsp:nvSpPr>
        <dsp:cNvPr id="0" name=""/>
        <dsp:cNvSpPr/>
      </dsp:nvSpPr>
      <dsp:spPr>
        <a:xfrm>
          <a:off x="0" y="1873999"/>
          <a:ext cx="6391275" cy="1498687"/>
        </a:xfrm>
        <a:prstGeom prst="roundRect">
          <a:avLst>
            <a:gd name="adj" fmla="val 10000"/>
          </a:avLst>
        </a:prstGeom>
        <a:solidFill>
          <a:srgbClr val="FF7D5E"/>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4674496-9886-4CDB-AA13-DCAB02C89DE5}">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0F220820-4283-4972-B0DF-841DCC0762C9}">
      <dsp:nvSpPr>
        <dsp:cNvPr id="0" name=""/>
        <dsp:cNvSpPr/>
      </dsp:nvSpPr>
      <dsp:spPr>
        <a:xfrm>
          <a:off x="1460640" y="1871616"/>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lvl="0" algn="l" defTabSz="1022350">
            <a:lnSpc>
              <a:spcPct val="100000"/>
            </a:lnSpc>
            <a:spcBef>
              <a:spcPct val="0"/>
            </a:spcBef>
            <a:spcAft>
              <a:spcPct val="35000"/>
            </a:spcAft>
          </a:pPr>
          <a:r>
            <a:rPr lang="en-US" sz="2300" kern="1200" dirty="0"/>
            <a:t>Tell your story in a manner that is compelling and personal.</a:t>
          </a:r>
        </a:p>
      </dsp:txBody>
      <dsp:txXfrm>
        <a:off x="1460640" y="1871616"/>
        <a:ext cx="4660290" cy="1498687"/>
      </dsp:txXfrm>
    </dsp:sp>
    <dsp:sp modelId="{D00B7098-16F7-4BE4-B55F-B95DEF0D6CFA}">
      <dsp:nvSpPr>
        <dsp:cNvPr id="0" name=""/>
        <dsp:cNvSpPr/>
      </dsp:nvSpPr>
      <dsp:spPr>
        <a:xfrm>
          <a:off x="0" y="3747359"/>
          <a:ext cx="6391275" cy="1498687"/>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26E995F-87EC-4F1B-8BF7-213A02304285}">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FE8E249-0C5E-4CE1-AD4C-BCC252633B79}">
      <dsp:nvSpPr>
        <dsp:cNvPr id="0" name=""/>
        <dsp:cNvSpPr/>
      </dsp:nvSpPr>
      <dsp:spPr>
        <a:xfrm>
          <a:off x="1434187" y="3700420"/>
          <a:ext cx="4768386"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lvl="0" algn="l" defTabSz="1022350">
            <a:lnSpc>
              <a:spcPct val="100000"/>
            </a:lnSpc>
            <a:spcBef>
              <a:spcPct val="0"/>
            </a:spcBef>
            <a:spcAft>
              <a:spcPct val="35000"/>
            </a:spcAft>
          </a:pPr>
          <a:r>
            <a:rPr lang="en-US" sz="2300" kern="1200" dirty="0"/>
            <a:t>Take accountability at the top of the organization.</a:t>
          </a:r>
        </a:p>
      </dsp:txBody>
      <dsp:txXfrm>
        <a:off x="1434187" y="3700420"/>
        <a:ext cx="4768386" cy="1498687"/>
      </dsp:txXfrm>
    </dsp:sp>
    <dsp:sp modelId="{4CDA0EEC-05E6-4288-B57F-DEB4D09992E2}">
      <dsp:nvSpPr>
        <dsp:cNvPr id="0" name=""/>
        <dsp:cNvSpPr/>
      </dsp:nvSpPr>
      <dsp:spPr>
        <a:xfrm>
          <a:off x="4607057" y="3747359"/>
          <a:ext cx="1784217"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lvl="0" algn="l" defTabSz="800100">
            <a:lnSpc>
              <a:spcPct val="100000"/>
            </a:lnSpc>
            <a:spcBef>
              <a:spcPct val="0"/>
            </a:spcBef>
            <a:spcAft>
              <a:spcPct val="35000"/>
            </a:spcAft>
          </a:pPr>
          <a:endParaRPr lang="en-US" sz="1800" kern="1200" dirty="0"/>
        </a:p>
      </dsp:txBody>
      <dsp:txXfrm>
        <a:off x="4607057" y="3747359"/>
        <a:ext cx="1784217" cy="1498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F4060-FFC8-F948-9CD5-5F59B570E122}">
      <dsp:nvSpPr>
        <dsp:cNvPr id="0" name=""/>
        <dsp:cNvSpPr/>
      </dsp:nvSpPr>
      <dsp:spPr>
        <a:xfrm>
          <a:off x="0" y="4022121"/>
          <a:ext cx="1653209" cy="879941"/>
        </a:xfrm>
        <a:prstGeom prst="rect">
          <a:avLst/>
        </a:prstGeom>
        <a:solidFill>
          <a:srgbClr val="54B0BD"/>
        </a:solidFill>
        <a:ln w="19050" cap="rnd" cmpd="sng" algn="ctr">
          <a:solidFill>
            <a:schemeClr val="bg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lvl="0" algn="ctr" defTabSz="1422400">
            <a:lnSpc>
              <a:spcPct val="90000"/>
            </a:lnSpc>
            <a:spcBef>
              <a:spcPct val="0"/>
            </a:spcBef>
            <a:spcAft>
              <a:spcPct val="35000"/>
            </a:spcAft>
          </a:pPr>
          <a:r>
            <a:rPr lang="en-US" sz="3200" kern="1200" dirty="0"/>
            <a:t>Avoid</a:t>
          </a:r>
        </a:p>
      </dsp:txBody>
      <dsp:txXfrm>
        <a:off x="0" y="4022121"/>
        <a:ext cx="1653209" cy="879941"/>
      </dsp:txXfrm>
    </dsp:sp>
    <dsp:sp modelId="{4343EB72-E664-9547-95EC-A2B2DB2FAC69}">
      <dsp:nvSpPr>
        <dsp:cNvPr id="0" name=""/>
        <dsp:cNvSpPr/>
      </dsp:nvSpPr>
      <dsp:spPr>
        <a:xfrm>
          <a:off x="1653209" y="4022121"/>
          <a:ext cx="4959627" cy="879941"/>
        </a:xfrm>
        <a:prstGeom prst="rect">
          <a:avLst/>
        </a:prstGeom>
        <a:solidFill>
          <a:schemeClr val="bg1">
            <a:alpha val="90000"/>
          </a:schemeClr>
        </a:solidFill>
        <a:ln w="19050"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lvl="0" algn="l" defTabSz="800100">
            <a:lnSpc>
              <a:spcPct val="90000"/>
            </a:lnSpc>
            <a:spcBef>
              <a:spcPct val="0"/>
            </a:spcBef>
            <a:spcAft>
              <a:spcPct val="35000"/>
            </a:spcAft>
          </a:pPr>
          <a:r>
            <a:rPr lang="en-US" sz="1800" kern="1200" dirty="0"/>
            <a:t>Avoid silo-thinking: know something about everyone else’s job, understand how various tasks fit together and how they fit into the big picture</a:t>
          </a:r>
        </a:p>
      </dsp:txBody>
      <dsp:txXfrm>
        <a:off x="1653209" y="4022121"/>
        <a:ext cx="4959627" cy="879941"/>
      </dsp:txXfrm>
    </dsp:sp>
    <dsp:sp modelId="{07807A99-49D3-7B49-BABE-F34958DFBB62}">
      <dsp:nvSpPr>
        <dsp:cNvPr id="0" name=""/>
        <dsp:cNvSpPr/>
      </dsp:nvSpPr>
      <dsp:spPr>
        <a:xfrm rot="10800000">
          <a:off x="0" y="2681969"/>
          <a:ext cx="1653209" cy="1353350"/>
        </a:xfrm>
        <a:prstGeom prst="upArrowCallout">
          <a:avLst>
            <a:gd name="adj1" fmla="val 5000"/>
            <a:gd name="adj2" fmla="val 10000"/>
            <a:gd name="adj3" fmla="val 15000"/>
            <a:gd name="adj4" fmla="val 64977"/>
          </a:avLst>
        </a:prstGeom>
        <a:solidFill>
          <a:srgbClr val="54B0BD"/>
        </a:solidFill>
        <a:ln w="19050" cap="rnd" cmpd="sng" algn="ctr">
          <a:solidFill>
            <a:srgbClr val="54B0BD"/>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lvl="0" algn="ctr" defTabSz="1422400">
            <a:lnSpc>
              <a:spcPct val="90000"/>
            </a:lnSpc>
            <a:spcBef>
              <a:spcPct val="0"/>
            </a:spcBef>
            <a:spcAft>
              <a:spcPct val="35000"/>
            </a:spcAft>
          </a:pPr>
          <a:r>
            <a:rPr lang="en-US" sz="3200" kern="1200" dirty="0"/>
            <a:t>Do</a:t>
          </a:r>
        </a:p>
      </dsp:txBody>
      <dsp:txXfrm rot="-10800000">
        <a:off x="0" y="2681969"/>
        <a:ext cx="1653209" cy="879677"/>
      </dsp:txXfrm>
    </dsp:sp>
    <dsp:sp modelId="{3CEAE7B4-84CF-7048-AF58-441C73EB7E83}">
      <dsp:nvSpPr>
        <dsp:cNvPr id="0" name=""/>
        <dsp:cNvSpPr/>
      </dsp:nvSpPr>
      <dsp:spPr>
        <a:xfrm>
          <a:off x="1653209" y="2681969"/>
          <a:ext cx="4959627" cy="879677"/>
        </a:xfrm>
        <a:prstGeom prst="rect">
          <a:avLst/>
        </a:prstGeom>
        <a:solidFill>
          <a:schemeClr val="bg1">
            <a:alpha val="90000"/>
          </a:schemeClr>
        </a:solidFill>
        <a:ln w="19050"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lvl="0" algn="l" defTabSz="800100">
            <a:lnSpc>
              <a:spcPct val="90000"/>
            </a:lnSpc>
            <a:spcBef>
              <a:spcPct val="0"/>
            </a:spcBef>
            <a:spcAft>
              <a:spcPct val="35000"/>
            </a:spcAft>
          </a:pPr>
          <a:r>
            <a:rPr lang="en-US" sz="1800" kern="1200" dirty="0"/>
            <a:t>Do, monitor, diagnose, repeat </a:t>
          </a:r>
        </a:p>
      </dsp:txBody>
      <dsp:txXfrm>
        <a:off x="1653209" y="2681969"/>
        <a:ext cx="4959627" cy="879677"/>
      </dsp:txXfrm>
    </dsp:sp>
    <dsp:sp modelId="{4787C7F0-47BC-AE40-9396-894D8E795605}">
      <dsp:nvSpPr>
        <dsp:cNvPr id="0" name=""/>
        <dsp:cNvSpPr/>
      </dsp:nvSpPr>
      <dsp:spPr>
        <a:xfrm rot="10800000">
          <a:off x="0" y="1341818"/>
          <a:ext cx="1653209" cy="1353350"/>
        </a:xfrm>
        <a:prstGeom prst="upArrowCallout">
          <a:avLst>
            <a:gd name="adj1" fmla="val 5000"/>
            <a:gd name="adj2" fmla="val 10000"/>
            <a:gd name="adj3" fmla="val 15000"/>
            <a:gd name="adj4" fmla="val 64977"/>
          </a:avLst>
        </a:prstGeom>
        <a:solidFill>
          <a:srgbClr val="54B0BD"/>
        </a:solidFill>
        <a:ln w="19050" cap="rnd" cmpd="sng" algn="ctr">
          <a:solidFill>
            <a:srgbClr val="54B0BD"/>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lvl="0" algn="ctr" defTabSz="1422400">
            <a:lnSpc>
              <a:spcPct val="90000"/>
            </a:lnSpc>
            <a:spcBef>
              <a:spcPct val="0"/>
            </a:spcBef>
            <a:spcAft>
              <a:spcPct val="35000"/>
            </a:spcAft>
          </a:pPr>
          <a:r>
            <a:rPr lang="en-US" sz="3200" kern="1200" dirty="0"/>
            <a:t>Be</a:t>
          </a:r>
        </a:p>
      </dsp:txBody>
      <dsp:txXfrm rot="-10800000">
        <a:off x="0" y="1341818"/>
        <a:ext cx="1653209" cy="879677"/>
      </dsp:txXfrm>
    </dsp:sp>
    <dsp:sp modelId="{D8A6B506-E53B-D34E-A1FB-03A979424B63}">
      <dsp:nvSpPr>
        <dsp:cNvPr id="0" name=""/>
        <dsp:cNvSpPr/>
      </dsp:nvSpPr>
      <dsp:spPr>
        <a:xfrm>
          <a:off x="1653209" y="1341818"/>
          <a:ext cx="4959627" cy="879677"/>
        </a:xfrm>
        <a:prstGeom prst="rect">
          <a:avLst/>
        </a:prstGeom>
        <a:solidFill>
          <a:schemeClr val="bg1">
            <a:alpha val="90000"/>
          </a:schemeClr>
        </a:solidFill>
        <a:ln w="19050"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lvl="0" algn="l" defTabSz="800100">
            <a:lnSpc>
              <a:spcPct val="90000"/>
            </a:lnSpc>
            <a:spcBef>
              <a:spcPct val="0"/>
            </a:spcBef>
            <a:spcAft>
              <a:spcPct val="35000"/>
            </a:spcAft>
          </a:pPr>
          <a:r>
            <a:rPr lang="en-US" sz="1800" kern="1200" dirty="0"/>
            <a:t>Be open to re-evaluating your plan when new info presents itself; praise the person who reports a mistake</a:t>
          </a:r>
        </a:p>
      </dsp:txBody>
      <dsp:txXfrm>
        <a:off x="1653209" y="1341818"/>
        <a:ext cx="4959627" cy="879677"/>
      </dsp:txXfrm>
    </dsp:sp>
    <dsp:sp modelId="{C3F4CE8C-E6D8-5243-A479-B45232A0B734}">
      <dsp:nvSpPr>
        <dsp:cNvPr id="0" name=""/>
        <dsp:cNvSpPr/>
      </dsp:nvSpPr>
      <dsp:spPr>
        <a:xfrm rot="10800000">
          <a:off x="0" y="1667"/>
          <a:ext cx="1653209" cy="1353350"/>
        </a:xfrm>
        <a:prstGeom prst="upArrowCallout">
          <a:avLst>
            <a:gd name="adj1" fmla="val 5000"/>
            <a:gd name="adj2" fmla="val 10000"/>
            <a:gd name="adj3" fmla="val 15000"/>
            <a:gd name="adj4" fmla="val 64977"/>
          </a:avLst>
        </a:prstGeom>
        <a:solidFill>
          <a:srgbClr val="54B0BD"/>
        </a:solidFill>
        <a:ln w="19050" cap="rnd" cmpd="sng" algn="ctr">
          <a:solidFill>
            <a:schemeClr val="bg1"/>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576" tIns="227584" rIns="117576" bIns="227584" numCol="1" spcCol="1270" anchor="ctr" anchorCtr="0">
          <a:noAutofit/>
        </a:bodyPr>
        <a:lstStyle/>
        <a:p>
          <a:pPr lvl="0" algn="ctr" defTabSz="1422400">
            <a:lnSpc>
              <a:spcPct val="90000"/>
            </a:lnSpc>
            <a:spcBef>
              <a:spcPct val="0"/>
            </a:spcBef>
            <a:spcAft>
              <a:spcPct val="35000"/>
            </a:spcAft>
          </a:pPr>
          <a:r>
            <a:rPr lang="en-US" sz="3200" kern="1200" dirty="0"/>
            <a:t>Take</a:t>
          </a:r>
        </a:p>
      </dsp:txBody>
      <dsp:txXfrm rot="-10800000">
        <a:off x="0" y="1667"/>
        <a:ext cx="1653209" cy="879677"/>
      </dsp:txXfrm>
    </dsp:sp>
    <dsp:sp modelId="{B2C669DB-6749-8340-8090-FADAE041B09C}">
      <dsp:nvSpPr>
        <dsp:cNvPr id="0" name=""/>
        <dsp:cNvSpPr/>
      </dsp:nvSpPr>
      <dsp:spPr>
        <a:xfrm>
          <a:off x="1653209" y="1667"/>
          <a:ext cx="4959627" cy="879677"/>
        </a:xfrm>
        <a:prstGeom prst="rect">
          <a:avLst/>
        </a:prstGeom>
        <a:solidFill>
          <a:schemeClr val="bg1">
            <a:alpha val="90000"/>
          </a:schemeClr>
        </a:solidFill>
        <a:ln w="19050" cap="rnd"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605" tIns="228600" rIns="100605" bIns="228600" numCol="1" spcCol="1270" anchor="ctr" anchorCtr="0">
          <a:noAutofit/>
        </a:bodyPr>
        <a:lstStyle/>
        <a:p>
          <a:pPr lvl="0" algn="l" defTabSz="800100">
            <a:lnSpc>
              <a:spcPct val="90000"/>
            </a:lnSpc>
            <a:spcBef>
              <a:spcPct val="0"/>
            </a:spcBef>
            <a:spcAft>
              <a:spcPct val="35000"/>
            </a:spcAft>
          </a:pPr>
          <a:r>
            <a:rPr lang="en-US" sz="1800" kern="1200" dirty="0"/>
            <a:t>Take a deep breath, step back and pause long enough to see the bigger picture and what is happening</a:t>
          </a:r>
        </a:p>
      </dsp:txBody>
      <dsp:txXfrm>
        <a:off x="1653209" y="1667"/>
        <a:ext cx="4959627" cy="8796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C9DCE-83EA-424A-8DA5-FAD70F94D852}"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629E0-5C1F-7740-88A9-C326DABA95A5}" type="slidenum">
              <a:rPr lang="en-US" smtClean="0"/>
              <a:t>‹#›</a:t>
            </a:fld>
            <a:endParaRPr lang="en-US"/>
          </a:p>
        </p:txBody>
      </p:sp>
    </p:spTree>
    <p:extLst>
      <p:ext uri="{BB962C8B-B14F-4D97-AF65-F5344CB8AC3E}">
        <p14:creationId xmlns:p14="http://schemas.microsoft.com/office/powerpoint/2010/main" val="71333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3</a:t>
            </a:fld>
            <a:endParaRPr lang="en-US"/>
          </a:p>
        </p:txBody>
      </p:sp>
    </p:spTree>
    <p:extLst>
      <p:ext uri="{BB962C8B-B14F-4D97-AF65-F5344CB8AC3E}">
        <p14:creationId xmlns:p14="http://schemas.microsoft.com/office/powerpoint/2010/main" val="82505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14</a:t>
            </a:fld>
            <a:endParaRPr lang="en-US"/>
          </a:p>
        </p:txBody>
      </p:sp>
    </p:spTree>
    <p:extLst>
      <p:ext uri="{BB962C8B-B14F-4D97-AF65-F5344CB8AC3E}">
        <p14:creationId xmlns:p14="http://schemas.microsoft.com/office/powerpoint/2010/main" val="363528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include:  customers,</a:t>
            </a:r>
            <a:r>
              <a:rPr lang="en-US" baseline="0" dirty="0"/>
              <a:t> regulatory bodies, partners, vendors, public, media</a:t>
            </a:r>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15</a:t>
            </a:fld>
            <a:endParaRPr lang="en-US"/>
          </a:p>
        </p:txBody>
      </p:sp>
    </p:spTree>
    <p:extLst>
      <p:ext uri="{BB962C8B-B14F-4D97-AF65-F5344CB8AC3E}">
        <p14:creationId xmlns:p14="http://schemas.microsoft.com/office/powerpoint/2010/main" val="281464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2629E0-5C1F-7740-88A9-C326DABA95A5}" type="slidenum">
              <a:rPr lang="en-US" smtClean="0"/>
              <a:t>16</a:t>
            </a:fld>
            <a:endParaRPr lang="en-US"/>
          </a:p>
        </p:txBody>
      </p:sp>
    </p:spTree>
    <p:extLst>
      <p:ext uri="{BB962C8B-B14F-4D97-AF65-F5344CB8AC3E}">
        <p14:creationId xmlns:p14="http://schemas.microsoft.com/office/powerpoint/2010/main" val="262853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17</a:t>
            </a:fld>
            <a:endParaRPr lang="en-US"/>
          </a:p>
        </p:txBody>
      </p:sp>
    </p:spTree>
    <p:extLst>
      <p:ext uri="{BB962C8B-B14F-4D97-AF65-F5344CB8AC3E}">
        <p14:creationId xmlns:p14="http://schemas.microsoft.com/office/powerpoint/2010/main" val="21538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Take responsibility for what went wrong</a:t>
            </a:r>
          </a:p>
          <a:p>
            <a:pPr lvl="0"/>
            <a:r>
              <a:rPr lang="en-US" dirty="0"/>
              <a:t>Be accurate and consistent</a:t>
            </a:r>
          </a:p>
          <a:p>
            <a:pPr lvl="0"/>
            <a:r>
              <a:rPr lang="en-US" dirty="0"/>
              <a:t>If you don’t tell your story, someone else is likely to do so (social media)</a:t>
            </a:r>
          </a:p>
          <a:p>
            <a:pPr lvl="0"/>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for employees and the public to see leadership</a:t>
            </a:r>
          </a:p>
          <a:p>
            <a:pPr lvl="0"/>
            <a:endParaRPr lang="en-US" dirty="0"/>
          </a:p>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18</a:t>
            </a:fld>
            <a:endParaRPr lang="en-US"/>
          </a:p>
        </p:txBody>
      </p:sp>
    </p:spTree>
    <p:extLst>
      <p:ext uri="{BB962C8B-B14F-4D97-AF65-F5344CB8AC3E}">
        <p14:creationId xmlns:p14="http://schemas.microsoft.com/office/powerpoint/2010/main" val="379600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something unexpected goes wrong (Deepwater Horizon Oil Spill, Facebook IPO)</a:t>
            </a:r>
          </a:p>
        </p:txBody>
      </p:sp>
      <p:sp>
        <p:nvSpPr>
          <p:cNvPr id="4" name="Slide Number Placeholder 3"/>
          <p:cNvSpPr>
            <a:spLocks noGrp="1"/>
          </p:cNvSpPr>
          <p:nvPr>
            <p:ph type="sldNum" sz="quarter" idx="5"/>
          </p:nvPr>
        </p:nvSpPr>
        <p:spPr/>
        <p:txBody>
          <a:bodyPr/>
          <a:lstStyle/>
          <a:p>
            <a:fld id="{392629E0-5C1F-7740-88A9-C326DABA95A5}" type="slidenum">
              <a:rPr lang="en-US" smtClean="0"/>
              <a:t>19</a:t>
            </a:fld>
            <a:endParaRPr lang="en-US"/>
          </a:p>
        </p:txBody>
      </p:sp>
    </p:spTree>
    <p:extLst>
      <p:ext uri="{BB962C8B-B14F-4D97-AF65-F5344CB8AC3E}">
        <p14:creationId xmlns:p14="http://schemas.microsoft.com/office/powerpoint/2010/main" val="408527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20</a:t>
            </a:fld>
            <a:endParaRPr lang="en-US"/>
          </a:p>
        </p:txBody>
      </p:sp>
    </p:spTree>
    <p:extLst>
      <p:ext uri="{BB962C8B-B14F-4D97-AF65-F5344CB8AC3E}">
        <p14:creationId xmlns:p14="http://schemas.microsoft.com/office/powerpoint/2010/main" val="910572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22</a:t>
            </a:fld>
            <a:endParaRPr lang="en-US"/>
          </a:p>
        </p:txBody>
      </p:sp>
    </p:spTree>
    <p:extLst>
      <p:ext uri="{BB962C8B-B14F-4D97-AF65-F5344CB8AC3E}">
        <p14:creationId xmlns:p14="http://schemas.microsoft.com/office/powerpoint/2010/main" val="140853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4</a:t>
            </a:fld>
            <a:endParaRPr lang="en-US"/>
          </a:p>
        </p:txBody>
      </p:sp>
    </p:spTree>
    <p:extLst>
      <p:ext uri="{BB962C8B-B14F-4D97-AF65-F5344CB8AC3E}">
        <p14:creationId xmlns:p14="http://schemas.microsoft.com/office/powerpoint/2010/main" val="66021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5</a:t>
            </a:fld>
            <a:endParaRPr lang="en-US"/>
          </a:p>
        </p:txBody>
      </p:sp>
    </p:spTree>
    <p:extLst>
      <p:ext uri="{BB962C8B-B14F-4D97-AF65-F5344CB8AC3E}">
        <p14:creationId xmlns:p14="http://schemas.microsoft.com/office/powerpoint/2010/main" val="341095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7</a:t>
            </a:fld>
            <a:endParaRPr lang="en-US"/>
          </a:p>
        </p:txBody>
      </p:sp>
    </p:spTree>
    <p:extLst>
      <p:ext uri="{BB962C8B-B14F-4D97-AF65-F5344CB8AC3E}">
        <p14:creationId xmlns:p14="http://schemas.microsoft.com/office/powerpoint/2010/main" val="260221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9</a:t>
            </a:fld>
            <a:endParaRPr lang="en-US"/>
          </a:p>
        </p:txBody>
      </p:sp>
    </p:spTree>
    <p:extLst>
      <p:ext uri="{BB962C8B-B14F-4D97-AF65-F5344CB8AC3E}">
        <p14:creationId xmlns:p14="http://schemas.microsoft.com/office/powerpoint/2010/main" val="238796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2629E0-5C1F-7740-88A9-C326DABA95A5}" type="slidenum">
              <a:rPr lang="en-US" smtClean="0"/>
              <a:t>10</a:t>
            </a:fld>
            <a:endParaRPr lang="en-US"/>
          </a:p>
        </p:txBody>
      </p:sp>
    </p:spTree>
    <p:extLst>
      <p:ext uri="{BB962C8B-B14F-4D97-AF65-F5344CB8AC3E}">
        <p14:creationId xmlns:p14="http://schemas.microsoft.com/office/powerpoint/2010/main" val="359850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a:t>
            </a:r>
            <a:r>
              <a:rPr lang="en-US" baseline="0" dirty="0"/>
              <a:t> a Proactive Assessment will help you with your agility and quickness</a:t>
            </a:r>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11</a:t>
            </a:fld>
            <a:endParaRPr lang="en-US"/>
          </a:p>
        </p:txBody>
      </p:sp>
    </p:spTree>
    <p:extLst>
      <p:ext uri="{BB962C8B-B14F-4D97-AF65-F5344CB8AC3E}">
        <p14:creationId xmlns:p14="http://schemas.microsoft.com/office/powerpoint/2010/main" val="239193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12</a:t>
            </a:fld>
            <a:endParaRPr lang="en-US"/>
          </a:p>
        </p:txBody>
      </p:sp>
    </p:spTree>
    <p:extLst>
      <p:ext uri="{BB962C8B-B14F-4D97-AF65-F5344CB8AC3E}">
        <p14:creationId xmlns:p14="http://schemas.microsoft.com/office/powerpoint/2010/main" val="276652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629E0-5C1F-7740-88A9-C326DABA95A5}" type="slidenum">
              <a:rPr lang="en-US" smtClean="0"/>
              <a:t>13</a:t>
            </a:fld>
            <a:endParaRPr lang="en-US"/>
          </a:p>
        </p:txBody>
      </p:sp>
    </p:spTree>
    <p:extLst>
      <p:ext uri="{BB962C8B-B14F-4D97-AF65-F5344CB8AC3E}">
        <p14:creationId xmlns:p14="http://schemas.microsoft.com/office/powerpoint/2010/main" val="604245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0_Blank">
    <p:bg>
      <p:bgPr>
        <a:solidFill>
          <a:srgbClr val="17324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F48934-5F60-6E40-BFB4-A6F778258E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4665" y="1494255"/>
            <a:ext cx="5782669" cy="313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bg1">
            <a:alpha val="0"/>
          </a:schemeClr>
        </a:solidFill>
        <a:effectLst/>
      </p:bgPr>
    </p:bg>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5D21CB1E-FA60-0446-A091-CB1708EE34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2000"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bg1">
            <a:alpha val="0"/>
          </a:schemeClr>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4A9D7AA5-A04B-DD46-AB7E-BC8D61D82D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4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80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bg1">
            <a:alpha val="0"/>
          </a:schemeClr>
        </a:solidFill>
        <a:effectLst/>
      </p:bgPr>
    </p:bg>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16005DE1-A05A-7B49-B0F0-8F42DFD53C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1579" y="-7423141"/>
            <a:ext cx="12793579" cy="227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06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7324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rgbClr val="FF7D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2">
            <a:extLst>
              <a:ext uri="{FF2B5EF4-FFF2-40B4-BE49-F238E27FC236}">
                <a16:creationId xmlns:a16="http://schemas.microsoft.com/office/drawing/2014/main" id="{45018D83-B311-4A45-8324-1326BA4DDA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lvl1pPr>
              <a:defRPr>
                <a:solidFill>
                  <a:srgbClr val="173246"/>
                </a:solidFill>
              </a:defRPr>
            </a:lvl1pPr>
            <a:lvl2pPr>
              <a:defRPr>
                <a:solidFill>
                  <a:srgbClr val="173246"/>
                </a:solidFill>
              </a:defRPr>
            </a:lvl2pPr>
            <a:lvl3pPr>
              <a:defRPr>
                <a:solidFill>
                  <a:srgbClr val="173246"/>
                </a:solidFill>
              </a:defRPr>
            </a:lvl3pPr>
            <a:lvl4pPr>
              <a:defRPr>
                <a:solidFill>
                  <a:srgbClr val="173246"/>
                </a:solidFill>
              </a:defRPr>
            </a:lvl4pPr>
            <a:lvl5pPr>
              <a:defRPr>
                <a:solidFill>
                  <a:srgbClr val="1732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a:extLst>
              <a:ext uri="{FF2B5EF4-FFF2-40B4-BE49-F238E27FC236}">
                <a16:creationId xmlns:a16="http://schemas.microsoft.com/office/drawing/2014/main" id="{C3C55FDB-873A-8546-83DF-4D36724605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FF7D5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22" name="Picture 2">
            <a:extLst>
              <a:ext uri="{FF2B5EF4-FFF2-40B4-BE49-F238E27FC236}">
                <a16:creationId xmlns:a16="http://schemas.microsoft.com/office/drawing/2014/main" id="{550BA22A-DEA5-5640-8154-E89A63C7E3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lvl1pPr>
              <a:defRPr>
                <a:solidFill>
                  <a:srgbClr val="173246"/>
                </a:solidFill>
              </a:defRPr>
            </a:lvl1pPr>
            <a:lvl2pPr>
              <a:defRPr>
                <a:solidFill>
                  <a:srgbClr val="173246"/>
                </a:solidFill>
              </a:defRPr>
            </a:lvl2pPr>
            <a:lvl3pPr>
              <a:defRPr>
                <a:solidFill>
                  <a:srgbClr val="173246"/>
                </a:solidFill>
              </a:defRPr>
            </a:lvl3pPr>
            <a:lvl4pPr>
              <a:defRPr>
                <a:solidFill>
                  <a:srgbClr val="173246"/>
                </a:solidFill>
              </a:defRPr>
            </a:lvl4pPr>
            <a:lvl5pPr>
              <a:defRPr>
                <a:solidFill>
                  <a:srgbClr val="1732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lvl1pPr>
              <a:defRPr>
                <a:solidFill>
                  <a:srgbClr val="173246"/>
                </a:solidFill>
              </a:defRPr>
            </a:lvl1pPr>
            <a:lvl2pPr>
              <a:defRPr>
                <a:solidFill>
                  <a:srgbClr val="173246"/>
                </a:solidFill>
              </a:defRPr>
            </a:lvl2pPr>
            <a:lvl3pPr>
              <a:defRPr>
                <a:solidFill>
                  <a:srgbClr val="173246"/>
                </a:solidFill>
              </a:defRPr>
            </a:lvl3pPr>
            <a:lvl4pPr>
              <a:defRPr>
                <a:solidFill>
                  <a:srgbClr val="173246"/>
                </a:solidFill>
              </a:defRPr>
            </a:lvl4pPr>
            <a:lvl5pPr>
              <a:defRPr>
                <a:solidFill>
                  <a:srgbClr val="1732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a:extLst>
              <a:ext uri="{FF2B5EF4-FFF2-40B4-BE49-F238E27FC236}">
                <a16:creationId xmlns:a16="http://schemas.microsoft.com/office/drawing/2014/main" id="{EDE73BBC-97FF-A74A-BCB9-91F8556085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defRPr>
                <a:solidFill>
                  <a:srgbClr val="173246"/>
                </a:solidFill>
              </a:defRPr>
            </a:lvl1pPr>
            <a:lvl2pPr>
              <a:defRPr>
                <a:solidFill>
                  <a:srgbClr val="173246"/>
                </a:solidFill>
              </a:defRPr>
            </a:lvl2pPr>
            <a:lvl3pPr>
              <a:defRPr>
                <a:solidFill>
                  <a:srgbClr val="173246"/>
                </a:solidFill>
              </a:defRPr>
            </a:lvl3pPr>
            <a:lvl4pPr>
              <a:defRPr>
                <a:solidFill>
                  <a:srgbClr val="173246"/>
                </a:solidFill>
              </a:defRPr>
            </a:lvl4pPr>
            <a:lvl5pPr>
              <a:defRPr>
                <a:solidFill>
                  <a:srgbClr val="1732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solidFill>
                  <a:srgbClr val="173246"/>
                </a:solidFill>
              </a:defRPr>
            </a:lvl1pPr>
            <a:lvl2pPr>
              <a:defRPr sz="1600">
                <a:solidFill>
                  <a:srgbClr val="173246"/>
                </a:solidFill>
              </a:defRPr>
            </a:lvl2pPr>
            <a:lvl3pPr>
              <a:defRPr sz="1400">
                <a:solidFill>
                  <a:srgbClr val="173246"/>
                </a:solidFill>
              </a:defRPr>
            </a:lvl3pPr>
            <a:lvl4pPr>
              <a:defRPr sz="1200">
                <a:solidFill>
                  <a:srgbClr val="173246"/>
                </a:solidFill>
              </a:defRPr>
            </a:lvl4pPr>
            <a:lvl5pPr>
              <a:defRPr sz="1200">
                <a:solidFill>
                  <a:srgbClr val="173246"/>
                </a:solidFill>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a:extLst>
              <a:ext uri="{FF2B5EF4-FFF2-40B4-BE49-F238E27FC236}">
                <a16:creationId xmlns:a16="http://schemas.microsoft.com/office/drawing/2014/main" id="{16B33098-13AF-E848-B55E-42133C2FF1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6" name="Picture 2">
            <a:extLst>
              <a:ext uri="{FF2B5EF4-FFF2-40B4-BE49-F238E27FC236}">
                <a16:creationId xmlns:a16="http://schemas.microsoft.com/office/drawing/2014/main" id="{EFAA3C40-F542-874A-8311-8260208C54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lvl1pPr>
              <a:defRPr>
                <a:solidFill>
                  <a:srgbClr val="173246"/>
                </a:solidFill>
              </a:defRPr>
            </a:lvl1pPr>
            <a:lvl2pPr>
              <a:defRPr>
                <a:solidFill>
                  <a:srgbClr val="173246"/>
                </a:solidFill>
              </a:defRPr>
            </a:lvl2pPr>
            <a:lvl3pPr>
              <a:defRPr>
                <a:solidFill>
                  <a:srgbClr val="173246"/>
                </a:solidFill>
              </a:defRPr>
            </a:lvl3pPr>
            <a:lvl4pPr>
              <a:defRPr>
                <a:solidFill>
                  <a:srgbClr val="173246"/>
                </a:solidFill>
              </a:defRPr>
            </a:lvl4pPr>
            <a:lvl5pPr>
              <a:defRPr>
                <a:solidFill>
                  <a:srgbClr val="1732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rgbClr val="FF7D5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3" name="Picture 2">
            <a:extLst>
              <a:ext uri="{FF2B5EF4-FFF2-40B4-BE49-F238E27FC236}">
                <a16:creationId xmlns:a16="http://schemas.microsoft.com/office/drawing/2014/main" id="{552B07FB-DFDD-4F49-B8C6-DA8B906F96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F48934-5F60-6E40-BFB4-A6F778258E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4665" y="1494255"/>
            <a:ext cx="5782669" cy="313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95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rgbClr val="FF7D5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3" name="Picture 2">
            <a:extLst>
              <a:ext uri="{FF2B5EF4-FFF2-40B4-BE49-F238E27FC236}">
                <a16:creationId xmlns:a16="http://schemas.microsoft.com/office/drawing/2014/main" id="{B26C735A-69AF-8E44-B2AC-476D93AFF0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rgbClr val="FF7D5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2" name="Picture 2">
            <a:extLst>
              <a:ext uri="{FF2B5EF4-FFF2-40B4-BE49-F238E27FC236}">
                <a16:creationId xmlns:a16="http://schemas.microsoft.com/office/drawing/2014/main" id="{D14663AC-A700-F642-BACE-E8D49C4FC9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0" name="Picture 2">
            <a:extLst>
              <a:ext uri="{FF2B5EF4-FFF2-40B4-BE49-F238E27FC236}">
                <a16:creationId xmlns:a16="http://schemas.microsoft.com/office/drawing/2014/main" id="{C426BE76-0520-764F-B4E0-26D14A0FC7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bg>
      <p:bgPr>
        <a:solidFill>
          <a:srgbClr val="FFFFFF"/>
        </a:solidFill>
        <a:effectLst/>
      </p:bgPr>
    </p:bg>
    <p:spTree>
      <p:nvGrpSpPr>
        <p:cNvPr id="1" name=""/>
        <p:cNvGrpSpPr/>
        <p:nvPr/>
      </p:nvGrpSpPr>
      <p:grpSpPr>
        <a:xfrm>
          <a:off x="0" y="0"/>
          <a:ext cx="0" cy="0"/>
          <a:chOff x="0" y="0"/>
          <a:chExt cx="0" cy="0"/>
        </a:xfrm>
      </p:grpSpPr>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rgbClr val="FF7D5E"/>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rgbClr val="FF7D5E"/>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rgbClr val="FF7D5E"/>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26" name="Picture 2">
            <a:extLst>
              <a:ext uri="{FF2B5EF4-FFF2-40B4-BE49-F238E27FC236}">
                <a16:creationId xmlns:a16="http://schemas.microsoft.com/office/drawing/2014/main" id="{6407BF60-8CF4-3340-87D5-FC9F0FDF8B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FF7D5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20" name="Picture 2">
            <a:extLst>
              <a:ext uri="{FF2B5EF4-FFF2-40B4-BE49-F238E27FC236}">
                <a16:creationId xmlns:a16="http://schemas.microsoft.com/office/drawing/2014/main" id="{BD6F643C-F804-544D-8FA4-3A882B9B6A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FF7D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solidFill>
                  <a:srgbClr val="17324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D844-982E-C145-800D-3CCD870AC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A988F-04D2-384B-B22B-B00A20960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33336-121E-6242-A08F-2766E35F8F55}"/>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5" name="Footer Placeholder 4">
            <a:extLst>
              <a:ext uri="{FF2B5EF4-FFF2-40B4-BE49-F238E27FC236}">
                <a16:creationId xmlns:a16="http://schemas.microsoft.com/office/drawing/2014/main" id="{9E05A026-4EC4-854F-A256-ED94A3ED0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F4D7E-BD76-0E49-9F68-BE6F9B3E70A9}"/>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1608622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C724-539E-5640-9C9E-8E2ADB7BF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32BB4-879B-694C-ABD9-7F9A8E429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6A328-F539-9740-B2B3-6007CC5F52E4}"/>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5" name="Footer Placeholder 4">
            <a:extLst>
              <a:ext uri="{FF2B5EF4-FFF2-40B4-BE49-F238E27FC236}">
                <a16:creationId xmlns:a16="http://schemas.microsoft.com/office/drawing/2014/main" id="{496DE4A8-F870-9C48-8FA2-538EFCBD0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32937-F1C2-914D-8C55-3D780DC643FB}"/>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202553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128E-4EE2-924E-89BE-70A16A05C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C5FA3-44A4-014A-8F7C-CEFB5EE91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412D93-16B1-B54F-AA9A-FEC6F27B13D5}"/>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5" name="Footer Placeholder 4">
            <a:extLst>
              <a:ext uri="{FF2B5EF4-FFF2-40B4-BE49-F238E27FC236}">
                <a16:creationId xmlns:a16="http://schemas.microsoft.com/office/drawing/2014/main" id="{384CCBFD-9233-D549-8865-926D649D9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BEDAF-5A3A-AD46-802A-F3F50372F484}"/>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20047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E4ACF5D-59F0-B24D-BFE9-78C1B7CE73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0912-A693-0145-9F3E-999B32D29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FCC66-E99A-AF4E-8AD6-E56C541FA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28359-2111-DA49-92CE-C8D23611B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5F0799-F3E9-C94B-85B5-DF302FE7572F}"/>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6" name="Footer Placeholder 5">
            <a:extLst>
              <a:ext uri="{FF2B5EF4-FFF2-40B4-BE49-F238E27FC236}">
                <a16:creationId xmlns:a16="http://schemas.microsoft.com/office/drawing/2014/main" id="{9223C081-6B57-4A40-B95F-E533EBC67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653E7-6862-9842-94A5-29700DC488CE}"/>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30151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D43C-BFC6-AD43-9741-24F0AA755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7FDFF-AE0B-E14C-B169-B2C79DF54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431080-0A6B-E847-911E-0907CBBA32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AB0206-53F8-7B44-9355-1C6831ED5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F68CA-F62D-7C4B-BE9B-61A5E5337A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F5472-BF2B-0548-97D1-6DCC69E9683B}"/>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8" name="Footer Placeholder 7">
            <a:extLst>
              <a:ext uri="{FF2B5EF4-FFF2-40B4-BE49-F238E27FC236}">
                <a16:creationId xmlns:a16="http://schemas.microsoft.com/office/drawing/2014/main" id="{FA76C695-69C4-5A47-83CA-A235F493B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0FDF0-FB8B-274E-9D15-3B51909BB4C7}"/>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168169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B2AA-E398-9C4E-B014-65E47AB70E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3804AA-5519-2449-8C1C-E3440F8A234C}"/>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4" name="Footer Placeholder 3">
            <a:extLst>
              <a:ext uri="{FF2B5EF4-FFF2-40B4-BE49-F238E27FC236}">
                <a16:creationId xmlns:a16="http://schemas.microsoft.com/office/drawing/2014/main" id="{878FC105-5027-DD45-996F-8285A926E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2A857-88DE-3C42-BDB4-CD8226E3603A}"/>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80451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1063C-ECBC-0149-9715-499F553891FA}"/>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3" name="Footer Placeholder 2">
            <a:extLst>
              <a:ext uri="{FF2B5EF4-FFF2-40B4-BE49-F238E27FC236}">
                <a16:creationId xmlns:a16="http://schemas.microsoft.com/office/drawing/2014/main" id="{D3474AE0-A068-B54F-9247-CDA6CE0368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D85A1B-2A77-B343-91F8-D276CBE0FC3A}"/>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406313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6AD5-A152-404D-BB1D-DFBA90881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91B54-EC58-2F46-9485-570493753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5416E-CC61-3942-9EC8-3ABCAF66D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47425-7344-C747-B45C-F60D86FC0177}"/>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6" name="Footer Placeholder 5">
            <a:extLst>
              <a:ext uri="{FF2B5EF4-FFF2-40B4-BE49-F238E27FC236}">
                <a16:creationId xmlns:a16="http://schemas.microsoft.com/office/drawing/2014/main" id="{BA2A5345-2F38-3C4D-8508-D4EB2BFE2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14C49-585B-524A-B7D0-A964FE0AA1C2}"/>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2965833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3E99-F74E-B545-BE44-D7D2E9DE1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59103-4CBE-9148-BCE7-D65071BFC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E40BD4-29F4-1949-8282-F541C1C64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2B9AF-E0C3-7C4B-8EC0-CEB8EA52833B}"/>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6" name="Footer Placeholder 5">
            <a:extLst>
              <a:ext uri="{FF2B5EF4-FFF2-40B4-BE49-F238E27FC236}">
                <a16:creationId xmlns:a16="http://schemas.microsoft.com/office/drawing/2014/main" id="{AA88C84F-F666-B24A-9523-AEBD3AE34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046DB-AD02-6E47-A9DA-5E5F006EBBB6}"/>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3738619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30EB-3104-0643-998C-121AAB3D89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1C1694-2975-374D-8834-D1A963B59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AA538-8265-B54E-96CE-D7298B078DCC}"/>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5" name="Footer Placeholder 4">
            <a:extLst>
              <a:ext uri="{FF2B5EF4-FFF2-40B4-BE49-F238E27FC236}">
                <a16:creationId xmlns:a16="http://schemas.microsoft.com/office/drawing/2014/main" id="{CF50A69B-35BD-4247-B70D-16CDC6CE6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7A42E-B45A-CF48-9FD3-7730DB99D58A}"/>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3771302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8186A-00D9-AB48-BD24-AEA6F99287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7AC682-E463-3C42-B20B-DCF3EF5733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45AFE-F797-1046-A662-46E182E190ED}"/>
              </a:ext>
            </a:extLst>
          </p:cNvPr>
          <p:cNvSpPr>
            <a:spLocks noGrp="1"/>
          </p:cNvSpPr>
          <p:nvPr>
            <p:ph type="dt" sz="half" idx="10"/>
          </p:nvPr>
        </p:nvSpPr>
        <p:spPr/>
        <p:txBody>
          <a:bodyPr/>
          <a:lstStyle/>
          <a:p>
            <a:fld id="{7C2E71E8-49C7-284E-83BE-B7758EFB0A0C}" type="datetimeFigureOut">
              <a:rPr lang="en-US" smtClean="0"/>
              <a:t>2/18/2020</a:t>
            </a:fld>
            <a:endParaRPr lang="en-US"/>
          </a:p>
        </p:txBody>
      </p:sp>
      <p:sp>
        <p:nvSpPr>
          <p:cNvPr id="5" name="Footer Placeholder 4">
            <a:extLst>
              <a:ext uri="{FF2B5EF4-FFF2-40B4-BE49-F238E27FC236}">
                <a16:creationId xmlns:a16="http://schemas.microsoft.com/office/drawing/2014/main" id="{9D1C765B-49A9-184D-8EF0-BC81B933D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D2611-6919-7E42-8DE9-2D2DE28E3490}"/>
              </a:ext>
            </a:extLst>
          </p:cNvPr>
          <p:cNvSpPr>
            <a:spLocks noGrp="1"/>
          </p:cNvSpPr>
          <p:nvPr>
            <p:ph type="sldNum" sz="quarter" idx="12"/>
          </p:nvPr>
        </p:nvSpPr>
        <p:spPr/>
        <p:txBody>
          <a:bodyPr/>
          <a:lstStyle/>
          <a:p>
            <a:fld id="{D0B0662B-981D-1C47-A479-D576AF6A2EFA}" type="slidenum">
              <a:rPr lang="en-US" smtClean="0"/>
              <a:t>‹#›</a:t>
            </a:fld>
            <a:endParaRPr lang="en-US"/>
          </a:p>
        </p:txBody>
      </p:sp>
    </p:spTree>
    <p:extLst>
      <p:ext uri="{BB962C8B-B14F-4D97-AF65-F5344CB8AC3E}">
        <p14:creationId xmlns:p14="http://schemas.microsoft.com/office/powerpoint/2010/main" val="21906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73246"/>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E4ACF5D-59F0-B24D-BFE9-78C1B7CE73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FFFFF"/>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39964C79-C087-2D46-963C-1764FB2E7C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3509" y="5570616"/>
            <a:ext cx="1644986" cy="128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9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173246"/>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86E91F55-8157-934F-B827-E6823DE065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3509" y="5570616"/>
            <a:ext cx="1644986" cy="128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6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17324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954DB-844D-FA47-8E3D-F700CA3EEA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3508" y="5570621"/>
            <a:ext cx="1644984" cy="128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1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54B0B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E1D6B-B2C4-A841-BAD4-CFB91E9449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3508" y="5570621"/>
            <a:ext cx="1644984" cy="128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3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7D5E"/>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86063CF6-B0ED-1B49-ADF1-B703E6B0A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3508" y="5570621"/>
            <a:ext cx="1644984" cy="128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18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55" r:id="rId3"/>
    <p:sldLayoutId id="2147483674" r:id="rId4"/>
    <p:sldLayoutId id="2147483679" r:id="rId5"/>
    <p:sldLayoutId id="2147483677" r:id="rId6"/>
    <p:sldLayoutId id="2147483678" r:id="rId7"/>
    <p:sldLayoutId id="2147483675" r:id="rId8"/>
    <p:sldLayoutId id="2147483676" r:id="rId9"/>
    <p:sldLayoutId id="2147483680" r:id="rId10"/>
    <p:sldLayoutId id="2147483681" r:id="rId11"/>
    <p:sldLayoutId id="2147483682" r:id="rId12"/>
    <p:sldLayoutId id="2147483649" r:id="rId13"/>
    <p:sldLayoutId id="2147483650" r:id="rId14"/>
    <p:sldLayoutId id="2147483673" r:id="rId15"/>
    <p:sldLayoutId id="2147483652" r:id="rId16"/>
    <p:sldLayoutId id="2147483653" r:id="rId17"/>
    <p:sldLayoutId id="2147483654" r:id="rId18"/>
    <p:sldLayoutId id="2147483656" r:id="rId19"/>
    <p:sldLayoutId id="2147483668" r:id="rId20"/>
    <p:sldLayoutId id="2147483667" r:id="rId21"/>
    <p:sldLayoutId id="2147483661" r:id="rId22"/>
    <p:sldLayoutId id="2147483672" r:id="rId23"/>
    <p:sldLayoutId id="2147483662" r:id="rId24"/>
    <p:sldLayoutId id="2147483669" r:id="rId25"/>
    <p:sldLayoutId id="2147483670" r:id="rId26"/>
  </p:sldLayoutIdLst>
  <p:hf sldNum="0" hdr="0" ftr="0" dt="0"/>
  <p:txStyles>
    <p:title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173246"/>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173246"/>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173246"/>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173246"/>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173246"/>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7DE09-6AC3-8743-9518-F088D96C0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C02ED8-E9B3-DA4D-A755-02014173A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7BC13-B7D6-7F41-BDDE-F971F62DB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E71E8-49C7-284E-83BE-B7758EFB0A0C}" type="datetimeFigureOut">
              <a:rPr lang="en-US" smtClean="0"/>
              <a:t>2/18/2020</a:t>
            </a:fld>
            <a:endParaRPr lang="en-US"/>
          </a:p>
        </p:txBody>
      </p:sp>
      <p:sp>
        <p:nvSpPr>
          <p:cNvPr id="5" name="Footer Placeholder 4">
            <a:extLst>
              <a:ext uri="{FF2B5EF4-FFF2-40B4-BE49-F238E27FC236}">
                <a16:creationId xmlns:a16="http://schemas.microsoft.com/office/drawing/2014/main" id="{F06C7921-F419-CA43-A788-FF577913E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BB2FF6-91A7-7544-B1DB-14B7B5276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0662B-981D-1C47-A479-D576AF6A2EFA}" type="slidenum">
              <a:rPr lang="en-US" smtClean="0"/>
              <a:t>‹#›</a:t>
            </a:fld>
            <a:endParaRPr lang="en-US"/>
          </a:p>
        </p:txBody>
      </p:sp>
    </p:spTree>
    <p:extLst>
      <p:ext uri="{BB962C8B-B14F-4D97-AF65-F5344CB8AC3E}">
        <p14:creationId xmlns:p14="http://schemas.microsoft.com/office/powerpoint/2010/main" val="6346520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VQGEPEaEWt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24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1AD9DC-8955-A84B-976A-D4BAE1D8B392}"/>
              </a:ext>
            </a:extLst>
          </p:cNvPr>
          <p:cNvSpPr>
            <a:spLocks noGrp="1"/>
          </p:cNvSpPr>
          <p:nvPr>
            <p:ph type="ctrTitle"/>
          </p:nvPr>
        </p:nvSpPr>
        <p:spPr/>
        <p:txBody>
          <a:bodyPr/>
          <a:lstStyle/>
          <a:p>
            <a:r>
              <a:rPr lang="en-US" b="1" dirty="0"/>
              <a:t>Crisis Communications: </a:t>
            </a:r>
            <a:br>
              <a:rPr lang="en-US" b="1" dirty="0"/>
            </a:br>
            <a:r>
              <a:rPr lang="en-US" b="1" dirty="0"/>
              <a:t>Preparation is Key</a:t>
            </a:r>
            <a:r>
              <a:rPr lang="en-US" dirty="0">
                <a:latin typeface="Roboto Medium" panose="02000000000000000000" pitchFamily="2" charset="0"/>
              </a:rPr>
              <a:t/>
            </a:r>
            <a:br>
              <a:rPr lang="en-US" dirty="0">
                <a:latin typeface="Roboto Medium" panose="02000000000000000000" pitchFamily="2" charset="0"/>
              </a:rPr>
            </a:br>
            <a:endParaRPr lang="en-US" dirty="0">
              <a:latin typeface="Roboto Medium" panose="02000000000000000000" pitchFamily="2" charset="0"/>
            </a:endParaRPr>
          </a:p>
        </p:txBody>
      </p:sp>
      <p:sp>
        <p:nvSpPr>
          <p:cNvPr id="5" name="Subtitle 2">
            <a:extLst>
              <a:ext uri="{FF2B5EF4-FFF2-40B4-BE49-F238E27FC236}">
                <a16:creationId xmlns:a16="http://schemas.microsoft.com/office/drawing/2014/main" id="{1217CB4C-7ABB-A742-9BED-2D31DEF2BDA5}"/>
              </a:ext>
            </a:extLst>
          </p:cNvPr>
          <p:cNvSpPr>
            <a:spLocks noGrp="1"/>
          </p:cNvSpPr>
          <p:nvPr>
            <p:ph type="subTitle" idx="1"/>
          </p:nvPr>
        </p:nvSpPr>
        <p:spPr/>
        <p:txBody>
          <a:bodyPr/>
          <a:lstStyle/>
          <a:p>
            <a:r>
              <a:rPr lang="en-US" dirty="0"/>
              <a:t>Executive farm Management Program</a:t>
            </a:r>
          </a:p>
          <a:p>
            <a:r>
              <a:rPr lang="en-US" dirty="0"/>
              <a:t>February 4, 2020</a:t>
            </a:r>
          </a:p>
        </p:txBody>
      </p:sp>
    </p:spTree>
    <p:extLst>
      <p:ext uri="{BB962C8B-B14F-4D97-AF65-F5344CB8AC3E}">
        <p14:creationId xmlns:p14="http://schemas.microsoft.com/office/powerpoint/2010/main" val="303424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D517-13EA-2646-95D3-FE8DE1DBFE8D}"/>
              </a:ext>
            </a:extLst>
          </p:cNvPr>
          <p:cNvSpPr>
            <a:spLocks noGrp="1"/>
          </p:cNvSpPr>
          <p:nvPr>
            <p:ph type="title"/>
          </p:nvPr>
        </p:nvSpPr>
        <p:spPr>
          <a:xfrm>
            <a:off x="1154954" y="973668"/>
            <a:ext cx="8761413" cy="706964"/>
          </a:xfrm>
        </p:spPr>
        <p:txBody>
          <a:bodyPr>
            <a:noAutofit/>
          </a:bodyPr>
          <a:lstStyle/>
          <a:p>
            <a:pPr>
              <a:lnSpc>
                <a:spcPct val="90000"/>
              </a:lnSpc>
            </a:pPr>
            <a:r>
              <a:rPr lang="en-US" sz="4000" dirty="0"/>
              <a:t>What Makes a Crisis Communications Plan Successful? </a:t>
            </a:r>
          </a:p>
        </p:txBody>
      </p:sp>
      <p:graphicFrame>
        <p:nvGraphicFramePr>
          <p:cNvPr id="21" name="Content Placeholder 2">
            <a:extLst>
              <a:ext uri="{FF2B5EF4-FFF2-40B4-BE49-F238E27FC236}">
                <a16:creationId xmlns:a16="http://schemas.microsoft.com/office/drawing/2014/main" id="{78D38C3B-14EE-4473-9208-917A265939F7}"/>
              </a:ext>
            </a:extLst>
          </p:cNvPr>
          <p:cNvGraphicFramePr>
            <a:graphicFrameLocks noGrp="1"/>
          </p:cNvGraphicFramePr>
          <p:nvPr>
            <p:ph idx="1"/>
            <p:extLst>
              <p:ext uri="{D42A27DB-BD31-4B8C-83A1-F6EECF244321}">
                <p14:modId xmlns:p14="http://schemas.microsoft.com/office/powerpoint/2010/main" val="2261484527"/>
              </p:ext>
            </p:extLst>
          </p:nvPr>
        </p:nvGraphicFramePr>
        <p:xfrm>
          <a:off x="1283308" y="2214793"/>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72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DA34B8A-FA8D-4E16-AD72-7B60B1C258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7" name="Rectangle 16">
              <a:extLst>
                <a:ext uri="{FF2B5EF4-FFF2-40B4-BE49-F238E27FC236}">
                  <a16:creationId xmlns:a16="http://schemas.microsoft.com/office/drawing/2014/main" id="{6885D229-60DD-4D71-8181-10E781C14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0B0DAA45-BE66-4F0C-93A6-519D94107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EF449A3D-A43B-4688-BD89-35734D0072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74E9975C-AF3D-48EF-B3F0-112A01A382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CF00A076-2FEA-40D1-8F85-842481797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A2E68741-6133-4CAA-BF3C-F0E6CF40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5"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6">
            <a:extLst>
              <a:ext uri="{FF2B5EF4-FFF2-40B4-BE49-F238E27FC236}">
                <a16:creationId xmlns:a16="http://schemas.microsoft.com/office/drawing/2014/main" id="{079CE317-680B-449C-A423-71C1FE069B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329FBC-82A7-F94C-9F56-EC214E6B6E82}"/>
              </a:ext>
            </a:extLst>
          </p:cNvPr>
          <p:cNvSpPr>
            <a:spLocks noGrp="1"/>
          </p:cNvSpPr>
          <p:nvPr>
            <p:ph type="title"/>
          </p:nvPr>
        </p:nvSpPr>
        <p:spPr>
          <a:xfrm>
            <a:off x="1154954" y="818418"/>
            <a:ext cx="8761413" cy="706964"/>
          </a:xfrm>
        </p:spPr>
        <p:txBody>
          <a:bodyPr vert="horz" lIns="91440" tIns="45720" rIns="91440" bIns="45720" rtlCol="0" anchor="ctr">
            <a:normAutofit fontScale="90000"/>
          </a:bodyPr>
          <a:lstStyle/>
          <a:p>
            <a:pPr>
              <a:lnSpc>
                <a:spcPct val="90000"/>
              </a:lnSpc>
            </a:pPr>
            <a:r>
              <a:rPr lang="en-US" sz="4400" b="0" i="0" kern="1200" dirty="0">
                <a:solidFill>
                  <a:srgbClr val="EBEBEB"/>
                </a:solidFill>
                <a:latin typeface="+mj-lt"/>
                <a:ea typeface="+mj-ea"/>
                <a:cs typeface="+mj-cs"/>
              </a:rPr>
              <a:t/>
            </a:r>
            <a:br>
              <a:rPr lang="en-US" sz="4400" b="0" i="0" kern="1200" dirty="0">
                <a:solidFill>
                  <a:srgbClr val="EBEBEB"/>
                </a:solidFill>
                <a:latin typeface="+mj-lt"/>
                <a:ea typeface="+mj-ea"/>
                <a:cs typeface="+mj-cs"/>
              </a:rPr>
            </a:br>
            <a:r>
              <a:rPr lang="en-US" sz="4400" b="0" i="0" kern="1200" dirty="0">
                <a:solidFill>
                  <a:srgbClr val="EBEBEB"/>
                </a:solidFill>
                <a:latin typeface="+mj-lt"/>
                <a:ea typeface="+mj-ea"/>
                <a:cs typeface="+mj-cs"/>
              </a:rPr>
              <a:t>Prevention &amp; Planning</a:t>
            </a:r>
            <a:r>
              <a:rPr lang="en-US" sz="900" b="0" i="0" kern="1200" dirty="0">
                <a:solidFill>
                  <a:srgbClr val="EBEBEB"/>
                </a:solidFill>
                <a:latin typeface="+mj-lt"/>
                <a:ea typeface="+mj-ea"/>
                <a:cs typeface="+mj-cs"/>
              </a:rPr>
              <a:t/>
            </a:r>
            <a:br>
              <a:rPr lang="en-US" sz="900" b="0" i="0" kern="1200" dirty="0">
                <a:solidFill>
                  <a:srgbClr val="EBEBEB"/>
                </a:solidFill>
                <a:latin typeface="+mj-lt"/>
                <a:ea typeface="+mj-ea"/>
                <a:cs typeface="+mj-cs"/>
              </a:rPr>
            </a:br>
            <a:r>
              <a:rPr lang="en-US" sz="900" b="0" i="0" kern="1200" dirty="0">
                <a:solidFill>
                  <a:srgbClr val="EBEBEB"/>
                </a:solidFill>
                <a:latin typeface="+mj-lt"/>
                <a:ea typeface="+mj-ea"/>
                <a:cs typeface="+mj-cs"/>
              </a:rPr>
              <a:t/>
            </a:r>
            <a:br>
              <a:rPr lang="en-US" sz="900" b="0" i="0" kern="1200" dirty="0">
                <a:solidFill>
                  <a:srgbClr val="EBEBEB"/>
                </a:solidFill>
                <a:latin typeface="+mj-lt"/>
                <a:ea typeface="+mj-ea"/>
                <a:cs typeface="+mj-cs"/>
              </a:rPr>
            </a:br>
            <a:endParaRPr lang="en-US" sz="900" b="0" i="0" kern="1200" dirty="0">
              <a:solidFill>
                <a:srgbClr val="EBEBEB"/>
              </a:solidFill>
              <a:latin typeface="+mj-lt"/>
              <a:ea typeface="+mj-ea"/>
              <a:cs typeface="+mj-cs"/>
            </a:endParaRPr>
          </a:p>
        </p:txBody>
      </p:sp>
      <p:sp>
        <p:nvSpPr>
          <p:cNvPr id="11" name="Content Placeholder 10">
            <a:extLst>
              <a:ext uri="{FF2B5EF4-FFF2-40B4-BE49-F238E27FC236}">
                <a16:creationId xmlns:a16="http://schemas.microsoft.com/office/drawing/2014/main" id="{6BA1DCAC-26A1-0146-B7E6-D68A77138599}"/>
              </a:ext>
            </a:extLst>
          </p:cNvPr>
          <p:cNvSpPr>
            <a:spLocks noGrp="1"/>
          </p:cNvSpPr>
          <p:nvPr>
            <p:ph sz="half" idx="2"/>
          </p:nvPr>
        </p:nvSpPr>
        <p:spPr>
          <a:xfrm>
            <a:off x="1154954" y="2603499"/>
            <a:ext cx="5211979" cy="3796805"/>
          </a:xfrm>
        </p:spPr>
        <p:txBody>
          <a:bodyPr vert="horz" lIns="91440" tIns="45720" rIns="91440" bIns="45720" rtlCol="0" anchor="ctr">
            <a:normAutofit fontScale="92500" lnSpcReduction="10000"/>
          </a:bodyPr>
          <a:lstStyle/>
          <a:p>
            <a:pPr lvl="1">
              <a:buClr>
                <a:srgbClr val="FF7D5E"/>
              </a:buClr>
            </a:pPr>
            <a:r>
              <a:rPr lang="en-US" sz="1800" dirty="0"/>
              <a:t>Do your employees know your company’s mission/purpose?  Values?</a:t>
            </a:r>
          </a:p>
          <a:p>
            <a:pPr lvl="1">
              <a:buClr>
                <a:srgbClr val="FF7D5E"/>
              </a:buClr>
            </a:pPr>
            <a:r>
              <a:rPr lang="en-US" sz="1800" dirty="0"/>
              <a:t>How would you define your culture?  </a:t>
            </a:r>
          </a:p>
          <a:p>
            <a:pPr lvl="2">
              <a:buClr>
                <a:srgbClr val="FF7D5E"/>
              </a:buClr>
            </a:pPr>
            <a:r>
              <a:rPr lang="en-US" sz="1800" dirty="0"/>
              <a:t>Would your employees report things they see?</a:t>
            </a:r>
          </a:p>
          <a:p>
            <a:pPr lvl="2">
              <a:buClr>
                <a:srgbClr val="FF7D5E"/>
              </a:buClr>
            </a:pPr>
            <a:r>
              <a:rPr lang="en-US" sz="1800" dirty="0"/>
              <a:t>Do they feel safe speaking up?</a:t>
            </a:r>
          </a:p>
          <a:p>
            <a:pPr lvl="2">
              <a:buClr>
                <a:srgbClr val="FF7D5E"/>
              </a:buClr>
            </a:pPr>
            <a:r>
              <a:rPr lang="en-US" sz="1800" dirty="0"/>
              <a:t>Do they feel a sense of ownership in your company?</a:t>
            </a:r>
          </a:p>
          <a:p>
            <a:pPr lvl="1">
              <a:buClr>
                <a:srgbClr val="FF7D5E"/>
              </a:buClr>
            </a:pPr>
            <a:r>
              <a:rPr lang="en-US" sz="1800" dirty="0"/>
              <a:t>What can go wrong?</a:t>
            </a:r>
          </a:p>
          <a:p>
            <a:pPr lvl="1">
              <a:buClr>
                <a:srgbClr val="FF7D5E"/>
              </a:buClr>
            </a:pPr>
            <a:r>
              <a:rPr lang="en-US" sz="1800" dirty="0"/>
              <a:t>How likely will it happen?</a:t>
            </a:r>
          </a:p>
          <a:p>
            <a:pPr lvl="1">
              <a:buClr>
                <a:srgbClr val="FF7D5E"/>
              </a:buClr>
            </a:pPr>
            <a:r>
              <a:rPr lang="en-US" sz="1800" dirty="0"/>
              <a:t>What damage can result?</a:t>
            </a:r>
          </a:p>
          <a:p>
            <a:pPr>
              <a:buClr>
                <a:srgbClr val="FF7D5E"/>
              </a:buClr>
            </a:pPr>
            <a:endParaRPr lang="en-US" dirty="0"/>
          </a:p>
          <a:p>
            <a:endParaRPr lang="en-US" dirty="0">
              <a:solidFill>
                <a:schemeClr val="tx1">
                  <a:lumMod val="75000"/>
                  <a:lumOff val="25000"/>
                </a:schemeClr>
              </a:solidFill>
            </a:endParaRPr>
          </a:p>
        </p:txBody>
      </p:sp>
      <p:pic>
        <p:nvPicPr>
          <p:cNvPr id="8" name="Content Placeholder 6">
            <a:extLst>
              <a:ext uri="{FF2B5EF4-FFF2-40B4-BE49-F238E27FC236}">
                <a16:creationId xmlns:a16="http://schemas.microsoft.com/office/drawing/2014/main" id="{D0415B13-1C7D-7346-BC62-4A489C3D9832}"/>
              </a:ext>
            </a:extLst>
          </p:cNvPr>
          <p:cNvPicPr>
            <a:picLocks noChangeAspect="1"/>
          </p:cNvPicPr>
          <p:nvPr/>
        </p:nvPicPr>
        <p:blipFill rotWithShape="1">
          <a:blip r:embed="rId4"/>
          <a:srcRect b="7113"/>
          <a:stretch/>
        </p:blipFill>
        <p:spPr>
          <a:xfrm>
            <a:off x="6798733" y="2814732"/>
            <a:ext cx="4345024" cy="2989601"/>
          </a:xfrm>
          <a:prstGeom prst="roundRect">
            <a:avLst>
              <a:gd name="adj" fmla="val 1858"/>
            </a:avLst>
          </a:prstGeom>
          <a:effectLst>
            <a:outerShdw blurRad="50800" dist="50800" dir="5400000" algn="tl" rotWithShape="0">
              <a:srgbClr val="000000">
                <a:alpha val="43000"/>
              </a:srgbClr>
            </a:outerShdw>
          </a:effectLst>
        </p:spPr>
      </p:pic>
      <p:pic>
        <p:nvPicPr>
          <p:cNvPr id="29" name="Picture 2">
            <a:extLst>
              <a:ext uri="{FF2B5EF4-FFF2-40B4-BE49-F238E27FC236}">
                <a16:creationId xmlns:a16="http://schemas.microsoft.com/office/drawing/2014/main" id="{5F15340D-04A1-E44D-BC9F-12ED93CBF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3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2">
            <a:extLst>
              <a:ext uri="{FF2B5EF4-FFF2-40B4-BE49-F238E27FC236}">
                <a16:creationId xmlns:a16="http://schemas.microsoft.com/office/drawing/2014/main" id="{DDA34B8A-FA8D-4E16-AD72-7B60B1C258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6885D229-60DD-4D71-8181-10E781C14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0B0DAA45-BE66-4F0C-93A6-519D94107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F449A3D-A43B-4688-BD89-35734D0072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4E9975C-AF3D-48EF-B3F0-112A01A382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F00A076-2FEA-40D1-8F85-842481797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A2E68741-6133-4CAA-BF3C-F0E6CF40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7" name="Rectangle 23">
            <a:extLst>
              <a:ext uri="{FF2B5EF4-FFF2-40B4-BE49-F238E27FC236}">
                <a16:creationId xmlns:a16="http://schemas.microsoft.com/office/drawing/2014/main" id="{079CE317-680B-449C-A423-71C1FE069B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A65988B9-EF8C-1D48-8484-49157BFF9CE2}"/>
              </a:ext>
            </a:extLst>
          </p:cNvPr>
          <p:cNvSpPr txBox="1">
            <a:spLocks/>
          </p:cNvSpPr>
          <p:nvPr/>
        </p:nvSpPr>
        <p:spPr bwMode="gray">
          <a:xfrm>
            <a:off x="1154954" y="757046"/>
            <a:ext cx="8761413" cy="92358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4000" b="0" i="0" kern="1200" dirty="0">
                <a:solidFill>
                  <a:srgbClr val="EBEBEB"/>
                </a:solidFill>
                <a:latin typeface="+mj-lt"/>
                <a:ea typeface="+mj-ea"/>
                <a:cs typeface="+mj-cs"/>
              </a:rPr>
              <a:t/>
            </a:r>
            <a:br>
              <a:rPr lang="en-US" sz="4000" b="0" i="0" kern="1200" dirty="0">
                <a:solidFill>
                  <a:srgbClr val="EBEBEB"/>
                </a:solidFill>
                <a:latin typeface="+mj-lt"/>
                <a:ea typeface="+mj-ea"/>
                <a:cs typeface="+mj-cs"/>
              </a:rPr>
            </a:br>
            <a:endParaRPr lang="en-US" sz="4000" b="0" i="0" kern="1200" dirty="0">
              <a:solidFill>
                <a:srgbClr val="EBEBEB"/>
              </a:solidFill>
              <a:latin typeface="+mj-lt"/>
              <a:ea typeface="+mj-ea"/>
              <a:cs typeface="+mj-cs"/>
            </a:endParaRPr>
          </a:p>
          <a:p>
            <a:pPr>
              <a:lnSpc>
                <a:spcPct val="90000"/>
              </a:lnSpc>
              <a:spcAft>
                <a:spcPts val="600"/>
              </a:spcAft>
            </a:pPr>
            <a:r>
              <a:rPr lang="en-US" sz="4000" b="0" i="0" kern="1200" dirty="0">
                <a:solidFill>
                  <a:srgbClr val="EBEBEB"/>
                </a:solidFill>
                <a:latin typeface="+mj-lt"/>
                <a:ea typeface="+mj-ea"/>
                <a:cs typeface="+mj-cs"/>
              </a:rPr>
              <a:t>Agility &amp; Responsiveness</a:t>
            </a: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
            </a:r>
            <a:br>
              <a:rPr lang="en-US" sz="4000" b="0" i="0" kern="1200" dirty="0">
                <a:solidFill>
                  <a:srgbClr val="EBEBEB"/>
                </a:solidFill>
                <a:latin typeface="+mj-lt"/>
                <a:ea typeface="+mj-ea"/>
                <a:cs typeface="+mj-cs"/>
              </a:rPr>
            </a:br>
            <a:endParaRPr lang="en-US" sz="40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CA2E031A-0B4F-6D45-9D29-1ED25175F31A}"/>
              </a:ext>
            </a:extLst>
          </p:cNvPr>
          <p:cNvSpPr>
            <a:spLocks noGrp="1"/>
          </p:cNvSpPr>
          <p:nvPr>
            <p:ph sz="half" idx="1"/>
          </p:nvPr>
        </p:nvSpPr>
        <p:spPr>
          <a:xfrm>
            <a:off x="1154954" y="2603500"/>
            <a:ext cx="5211979" cy="3416300"/>
          </a:xfrm>
        </p:spPr>
        <p:txBody>
          <a:bodyPr vert="horz" lIns="91440" tIns="45720" rIns="91440" bIns="45720" rtlCol="0" anchor="ctr">
            <a:normAutofit/>
          </a:bodyPr>
          <a:lstStyle/>
          <a:p>
            <a:pPr lvl="1">
              <a:buClr>
                <a:srgbClr val="FF7D5E"/>
              </a:buClr>
            </a:pPr>
            <a:r>
              <a:rPr lang="en-US" sz="1800" dirty="0"/>
              <a:t>If you don’t tell your story, someone will tell it for you</a:t>
            </a:r>
          </a:p>
          <a:p>
            <a:pPr lvl="2">
              <a:buClr>
                <a:srgbClr val="FF7D5E"/>
              </a:buClr>
            </a:pPr>
            <a:r>
              <a:rPr lang="en-US" sz="1800" dirty="0"/>
              <a:t>24/7 real-time news cycle</a:t>
            </a:r>
          </a:p>
          <a:p>
            <a:pPr lvl="2">
              <a:buClr>
                <a:srgbClr val="FF7D5E"/>
              </a:buClr>
            </a:pPr>
            <a:r>
              <a:rPr lang="en-US" sz="1800" dirty="0"/>
              <a:t>Social Media – Facebook, Instagram, Twitter, Snap Chat, LinkedIn and more</a:t>
            </a:r>
          </a:p>
          <a:p>
            <a:pPr lvl="2">
              <a:buClr>
                <a:srgbClr val="FF7D5E"/>
              </a:buClr>
            </a:pPr>
            <a:r>
              <a:rPr lang="en-US" sz="1800" dirty="0"/>
              <a:t>Online news channels</a:t>
            </a:r>
          </a:p>
          <a:p>
            <a:pPr lvl="2">
              <a:buClr>
                <a:srgbClr val="FF7D5E"/>
              </a:buClr>
            </a:pPr>
            <a:r>
              <a:rPr lang="en-US" sz="1800" dirty="0"/>
              <a:t>Smart phones with cameras and videos</a:t>
            </a:r>
          </a:p>
          <a:p>
            <a:pPr lvl="2">
              <a:buClr>
                <a:srgbClr val="FF7D5E"/>
              </a:buClr>
            </a:pPr>
            <a:r>
              <a:rPr lang="en-US" sz="1800" dirty="0"/>
              <a:t>Apps</a:t>
            </a:r>
          </a:p>
        </p:txBody>
      </p:sp>
      <p:pic>
        <p:nvPicPr>
          <p:cNvPr id="6" name="Content Placeholder 5" descr="A close up of a sign&#10;&#10;Description automatically generated">
            <a:extLst>
              <a:ext uri="{FF2B5EF4-FFF2-40B4-BE49-F238E27FC236}">
                <a16:creationId xmlns:a16="http://schemas.microsoft.com/office/drawing/2014/main" id="{FC8A206E-F23C-E545-AA98-4C3A4D8C66A6}"/>
              </a:ext>
            </a:extLst>
          </p:cNvPr>
          <p:cNvPicPr>
            <a:picLocks noGrp="1" noChangeAspect="1"/>
          </p:cNvPicPr>
          <p:nvPr>
            <p:ph sz="half" idx="2"/>
          </p:nvPr>
        </p:nvPicPr>
        <p:blipFill rotWithShape="1">
          <a:blip r:embed="rId4"/>
          <a:srcRect b="14912"/>
          <a:stretch/>
        </p:blipFill>
        <p:spPr>
          <a:xfrm>
            <a:off x="6649974" y="2921440"/>
            <a:ext cx="4804090" cy="2149340"/>
          </a:xfrm>
          <a:prstGeom prst="roundRect">
            <a:avLst>
              <a:gd name="adj" fmla="val 0"/>
            </a:avLst>
          </a:prstGeom>
          <a:effectLst>
            <a:outerShdw blurRad="50800" dist="50800" dir="5400000" algn="tl" rotWithShape="0">
              <a:srgbClr val="000000">
                <a:alpha val="43000"/>
              </a:srgbClr>
            </a:outerShdw>
          </a:effectLst>
        </p:spPr>
      </p:pic>
      <p:pic>
        <p:nvPicPr>
          <p:cNvPr id="24" name="Picture 2">
            <a:extLst>
              <a:ext uri="{FF2B5EF4-FFF2-40B4-BE49-F238E27FC236}">
                <a16:creationId xmlns:a16="http://schemas.microsoft.com/office/drawing/2014/main" id="{9210EF36-AF76-FB4B-96D9-7D71DF5BC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DA34B8A-FA8D-4E16-AD72-7B60B1C258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9" name="Rectangle 28">
              <a:extLst>
                <a:ext uri="{FF2B5EF4-FFF2-40B4-BE49-F238E27FC236}">
                  <a16:creationId xmlns:a16="http://schemas.microsoft.com/office/drawing/2014/main" id="{6885D229-60DD-4D71-8181-10E781C149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29">
              <a:extLst>
                <a:ext uri="{FF2B5EF4-FFF2-40B4-BE49-F238E27FC236}">
                  <a16:creationId xmlns:a16="http://schemas.microsoft.com/office/drawing/2014/main" id="{0B0DAA45-BE66-4F0C-93A6-519D94107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EF449A3D-A43B-4688-BD89-35734D0072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74E9975C-AF3D-48EF-B3F0-112A01A382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CF00A076-2FEA-40D1-8F85-842481797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A2E68741-6133-4CAA-BF3C-F0E6CF40C5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7"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9" name="Rectangle 38">
            <a:extLst>
              <a:ext uri="{FF2B5EF4-FFF2-40B4-BE49-F238E27FC236}">
                <a16:creationId xmlns:a16="http://schemas.microsoft.com/office/drawing/2014/main" id="{079CE317-680B-449C-A423-71C1FE069B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A65988B9-EF8C-1D48-8484-49157BFF9CE2}"/>
              </a:ext>
            </a:extLst>
          </p:cNvPr>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rgbClr val="17324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4000" b="0" i="0" kern="1200" dirty="0">
                <a:solidFill>
                  <a:srgbClr val="EBEBEB"/>
                </a:solidFill>
                <a:latin typeface="+mj-lt"/>
                <a:ea typeface="+mj-ea"/>
                <a:cs typeface="+mj-cs"/>
              </a:rPr>
              <a:t>Expertise &amp; Resources</a:t>
            </a:r>
          </a:p>
        </p:txBody>
      </p:sp>
      <p:sp>
        <p:nvSpPr>
          <p:cNvPr id="3" name="Content Placeholder 2">
            <a:extLst>
              <a:ext uri="{FF2B5EF4-FFF2-40B4-BE49-F238E27FC236}">
                <a16:creationId xmlns:a16="http://schemas.microsoft.com/office/drawing/2014/main" id="{CA2E031A-0B4F-6D45-9D29-1ED25175F31A}"/>
              </a:ext>
            </a:extLst>
          </p:cNvPr>
          <p:cNvSpPr>
            <a:spLocks noGrp="1"/>
          </p:cNvSpPr>
          <p:nvPr>
            <p:ph sz="half" idx="1"/>
          </p:nvPr>
        </p:nvSpPr>
        <p:spPr>
          <a:xfrm>
            <a:off x="1154954" y="2603500"/>
            <a:ext cx="5211979" cy="3416300"/>
          </a:xfrm>
        </p:spPr>
        <p:txBody>
          <a:bodyPr vert="horz" lIns="91440" tIns="45720" rIns="91440" bIns="45720" rtlCol="0" anchor="ctr">
            <a:normAutofit fontScale="92500" lnSpcReduction="10000"/>
          </a:bodyPr>
          <a:lstStyle/>
          <a:p>
            <a:pPr>
              <a:buClr>
                <a:srgbClr val="FF7D5E"/>
              </a:buClr>
            </a:pPr>
            <a:r>
              <a:rPr lang="en-US" sz="2000" dirty="0"/>
              <a:t>Do you have the resources and expertise to handle this crisis/issue internally? </a:t>
            </a:r>
          </a:p>
          <a:p>
            <a:pPr>
              <a:buClr>
                <a:srgbClr val="FF7D5E"/>
              </a:buClr>
            </a:pPr>
            <a:r>
              <a:rPr lang="en-US" sz="2000" dirty="0"/>
              <a:t>Do you need outside assistance?  If so, do you know who to call?</a:t>
            </a:r>
          </a:p>
          <a:p>
            <a:pPr>
              <a:buClr>
                <a:srgbClr val="FF7D5E"/>
              </a:buClr>
            </a:pPr>
            <a:r>
              <a:rPr lang="en-US" sz="2000" dirty="0"/>
              <a:t>Who in your company is the expert on the matter at hand?</a:t>
            </a:r>
          </a:p>
          <a:p>
            <a:pPr>
              <a:buClr>
                <a:srgbClr val="FF7D5E"/>
              </a:buClr>
            </a:pPr>
            <a:r>
              <a:rPr lang="en-US" sz="2000" dirty="0"/>
              <a:t>Do you have your Mission, Vision and Values articulated?  What is your brand promise?</a:t>
            </a:r>
          </a:p>
          <a:p>
            <a:pPr>
              <a:buClr>
                <a:srgbClr val="FF7D5E"/>
              </a:buClr>
            </a:pPr>
            <a:r>
              <a:rPr lang="en-US" sz="2000" dirty="0"/>
              <a:t>Who in your organization has experience talking to the media?</a:t>
            </a:r>
          </a:p>
        </p:txBody>
      </p:sp>
      <p:pic>
        <p:nvPicPr>
          <p:cNvPr id="38" name="Content Placeholder 37">
            <a:extLst>
              <a:ext uri="{FF2B5EF4-FFF2-40B4-BE49-F238E27FC236}">
                <a16:creationId xmlns:a16="http://schemas.microsoft.com/office/drawing/2014/main" id="{B38E5E5A-8802-E446-BECD-BAA682C8FD41}"/>
              </a:ext>
            </a:extLst>
          </p:cNvPr>
          <p:cNvPicPr>
            <a:picLocks noGrp="1" noChangeAspect="1"/>
          </p:cNvPicPr>
          <p:nvPr>
            <p:ph sz="half" idx="2"/>
          </p:nvPr>
        </p:nvPicPr>
        <p:blipFill>
          <a:blip r:embed="rId4"/>
          <a:stretch>
            <a:fillRect/>
          </a:stretch>
        </p:blipFill>
        <p:spPr>
          <a:xfrm>
            <a:off x="8233649" y="2755315"/>
            <a:ext cx="1998683" cy="2756079"/>
          </a:xfrm>
          <a:prstGeom prst="rect">
            <a:avLst/>
          </a:prstGeom>
        </p:spPr>
      </p:pic>
      <p:pic>
        <p:nvPicPr>
          <p:cNvPr id="17" name="Picture 2">
            <a:extLst>
              <a:ext uri="{FF2B5EF4-FFF2-40B4-BE49-F238E27FC236}">
                <a16:creationId xmlns:a16="http://schemas.microsoft.com/office/drawing/2014/main" id="{4244FB7E-2F53-AA42-8185-5435EA900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2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ECB383A-5152-6B46-8C4C-D05D5C6373C4}"/>
              </a:ext>
            </a:extLst>
          </p:cNvPr>
          <p:cNvSpPr>
            <a:spLocks noGrp="1"/>
          </p:cNvSpPr>
          <p:nvPr>
            <p:ph type="title"/>
          </p:nvPr>
        </p:nvSpPr>
        <p:spPr>
          <a:xfrm>
            <a:off x="831038" y="1012126"/>
            <a:ext cx="3555157" cy="4833745"/>
          </a:xfrm>
        </p:spPr>
        <p:txBody>
          <a:bodyPr>
            <a:normAutofit/>
          </a:bodyPr>
          <a:lstStyle/>
          <a:p>
            <a:r>
              <a:rPr lang="en-US" sz="4000" dirty="0">
                <a:solidFill>
                  <a:srgbClr val="EBEBEB"/>
                </a:solidFill>
              </a:rPr>
              <a:t>Messaging that aligns and reinforces your mission, vision, values and brand</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37231D0-D9B4-4DF1-BEE3-A64B83FCF9F3}"/>
              </a:ext>
            </a:extLst>
          </p:cNvPr>
          <p:cNvGraphicFramePr>
            <a:graphicFrameLocks noGrp="1"/>
          </p:cNvGraphicFramePr>
          <p:nvPr>
            <p:ph idx="1"/>
            <p:extLst>
              <p:ext uri="{D42A27DB-BD31-4B8C-83A1-F6EECF244321}">
                <p14:modId xmlns:p14="http://schemas.microsoft.com/office/powerpoint/2010/main" val="112979737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2">
            <a:extLst>
              <a:ext uri="{FF2B5EF4-FFF2-40B4-BE49-F238E27FC236}">
                <a16:creationId xmlns:a16="http://schemas.microsoft.com/office/drawing/2014/main" id="{3B3D5297-B5B5-954D-A0A7-B3F0973FDD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29539B0-05D3-4988-BF5F-A181C3C4B72D}"/>
              </a:ext>
            </a:extLst>
          </p:cNvPr>
          <p:cNvGraphicFramePr>
            <a:graphicFrameLocks noGrp="1"/>
          </p:cNvGraphicFramePr>
          <p:nvPr>
            <p:ph idx="1"/>
            <p:extLst>
              <p:ext uri="{D42A27DB-BD31-4B8C-83A1-F6EECF244321}">
                <p14:modId xmlns:p14="http://schemas.microsoft.com/office/powerpoint/2010/main" val="2503243704"/>
              </p:ext>
            </p:extLst>
          </p:nvPr>
        </p:nvGraphicFramePr>
        <p:xfrm>
          <a:off x="5139737" y="275484"/>
          <a:ext cx="6628928" cy="6053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itle 1">
            <a:extLst>
              <a:ext uri="{FF2B5EF4-FFF2-40B4-BE49-F238E27FC236}">
                <a16:creationId xmlns:a16="http://schemas.microsoft.com/office/drawing/2014/main" id="{BB403F24-6442-E24D-AB81-130BEB873FF3}"/>
              </a:ext>
            </a:extLst>
          </p:cNvPr>
          <p:cNvSpPr txBox="1">
            <a:spLocks/>
          </p:cNvSpPr>
          <p:nvPr/>
        </p:nvSpPr>
        <p:spPr bwMode="gray">
          <a:xfrm>
            <a:off x="831038" y="1012126"/>
            <a:ext cx="3555157" cy="483374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Messaging that aligns and reinforces your mission, vision, values and brand</a:t>
            </a:r>
          </a:p>
        </p:txBody>
      </p:sp>
      <p:pic>
        <p:nvPicPr>
          <p:cNvPr id="21" name="Picture 2">
            <a:extLst>
              <a:ext uri="{FF2B5EF4-FFF2-40B4-BE49-F238E27FC236}">
                <a16:creationId xmlns:a16="http://schemas.microsoft.com/office/drawing/2014/main" id="{5B314365-8D0B-CC47-ACF7-DF6DA0DFF3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6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27E0A4F-FE1D-4A81-8D8F-986345F71C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77B237C1-E8A0-4DD3-B6C5-F2D54F796F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8D62F0D-6BD4-4DD4-B125-6F7A952A3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928E8CD-5219-4795-91D4-9618DB8ED6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00A43E1-4FE7-498F-AFFF-FDFC1FAF04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E3A9E47-9B14-BC4E-9A21-8F69030342D2}"/>
              </a:ext>
            </a:extLst>
          </p:cNvPr>
          <p:cNvSpPr>
            <a:spLocks noGrp="1"/>
          </p:cNvSpPr>
          <p:nvPr>
            <p:ph type="title"/>
          </p:nvPr>
        </p:nvSpPr>
        <p:spPr>
          <a:xfrm>
            <a:off x="750285" y="614730"/>
            <a:ext cx="5132438" cy="1622322"/>
          </a:xfrm>
        </p:spPr>
        <p:txBody>
          <a:bodyPr>
            <a:normAutofit/>
          </a:bodyPr>
          <a:lstStyle/>
          <a:p>
            <a:pPr algn="ctr"/>
            <a:r>
              <a:rPr lang="en-US" sz="4000" dirty="0">
                <a:solidFill>
                  <a:srgbClr val="EBEBEB"/>
                </a:solidFill>
              </a:rPr>
              <a:t>Choosing the Right Spokesperson</a:t>
            </a:r>
          </a:p>
        </p:txBody>
      </p:sp>
      <p:sp>
        <p:nvSpPr>
          <p:cNvPr id="3" name="Content Placeholder 2">
            <a:extLst>
              <a:ext uri="{FF2B5EF4-FFF2-40B4-BE49-F238E27FC236}">
                <a16:creationId xmlns:a16="http://schemas.microsoft.com/office/drawing/2014/main" id="{AB2FDCFB-AA62-3043-A8D6-4F9DA48DE89E}"/>
              </a:ext>
            </a:extLst>
          </p:cNvPr>
          <p:cNvSpPr>
            <a:spLocks noGrp="1"/>
          </p:cNvSpPr>
          <p:nvPr>
            <p:ph idx="1"/>
          </p:nvPr>
        </p:nvSpPr>
        <p:spPr>
          <a:xfrm>
            <a:off x="6656995" y="1587826"/>
            <a:ext cx="5132439" cy="3811742"/>
          </a:xfrm>
        </p:spPr>
        <p:txBody>
          <a:bodyPr anchor="ctr">
            <a:normAutofit/>
          </a:bodyPr>
          <a:lstStyle/>
          <a:p>
            <a:pPr>
              <a:buClr>
                <a:srgbClr val="FF7D5E"/>
              </a:buClr>
            </a:pPr>
            <a:r>
              <a:rPr lang="en-US" sz="2000" dirty="0"/>
              <a:t>Ideally, someone who has been trained as a spokesperson or who has had media training.</a:t>
            </a:r>
          </a:p>
          <a:p>
            <a:pPr>
              <a:buClr>
                <a:srgbClr val="FF7D5E"/>
              </a:buClr>
            </a:pPr>
            <a:r>
              <a:rPr lang="en-US" sz="2000" dirty="0"/>
              <a:t>Other questions to consider</a:t>
            </a:r>
            <a:r>
              <a:rPr lang="en-US" dirty="0"/>
              <a:t>:</a:t>
            </a:r>
          </a:p>
          <a:p>
            <a:pPr lvl="1">
              <a:buClr>
                <a:srgbClr val="FF7D5E"/>
              </a:buClr>
            </a:pPr>
            <a:r>
              <a:rPr lang="en-US" sz="1800" dirty="0"/>
              <a:t>Is this person an expert on the matter?</a:t>
            </a:r>
          </a:p>
          <a:p>
            <a:pPr lvl="1">
              <a:buClr>
                <a:srgbClr val="FF7D5E"/>
              </a:buClr>
            </a:pPr>
            <a:r>
              <a:rPr lang="en-US" sz="1800" dirty="0"/>
              <a:t>Does this crisis require the head of the organization to respond or would it be better to have a subject-matter expert? </a:t>
            </a:r>
          </a:p>
          <a:p>
            <a:pPr lvl="1">
              <a:buClr>
                <a:srgbClr val="FF7D5E"/>
              </a:buClr>
            </a:pPr>
            <a:r>
              <a:rPr lang="en-US" sz="1800" dirty="0"/>
              <a:t>Can this person speak on behalf of our company?</a:t>
            </a:r>
          </a:p>
        </p:txBody>
      </p:sp>
      <p:pic>
        <p:nvPicPr>
          <p:cNvPr id="7" name="Graphic 6" descr="Users">
            <a:extLst>
              <a:ext uri="{FF2B5EF4-FFF2-40B4-BE49-F238E27FC236}">
                <a16:creationId xmlns:a16="http://schemas.microsoft.com/office/drawing/2014/main" id="{5701A464-5B2D-4079-8667-7E111D6889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8098" y="1473490"/>
            <a:ext cx="4828707" cy="4828707"/>
          </a:xfrm>
          <a:prstGeom prst="rect">
            <a:avLst/>
          </a:prstGeom>
        </p:spPr>
      </p:pic>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0" name="Picture 2">
            <a:extLst>
              <a:ext uri="{FF2B5EF4-FFF2-40B4-BE49-F238E27FC236}">
                <a16:creationId xmlns:a16="http://schemas.microsoft.com/office/drawing/2014/main" id="{729DC3E7-66F7-6942-A43A-AAD7B0EF32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0613" y="5638800"/>
            <a:ext cx="1871145" cy="101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33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6" name="Rectangle 35">
              <a:extLst>
                <a:ext uri="{FF2B5EF4-FFF2-40B4-BE49-F238E27FC236}">
                  <a16:creationId xmlns:a16="http://schemas.microsoft.com/office/drawing/2014/main"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A521B1C-53B7-404B-8FF5-A278F31AAA75}"/>
              </a:ext>
            </a:extLst>
          </p:cNvPr>
          <p:cNvSpPr>
            <a:spLocks noGrp="1"/>
          </p:cNvSpPr>
          <p:nvPr>
            <p:ph type="title"/>
          </p:nvPr>
        </p:nvSpPr>
        <p:spPr>
          <a:xfrm>
            <a:off x="755374" y="973667"/>
            <a:ext cx="3627141" cy="4833745"/>
          </a:xfrm>
        </p:spPr>
        <p:txBody>
          <a:bodyPr>
            <a:normAutofit/>
          </a:bodyPr>
          <a:lstStyle/>
          <a:p>
            <a:r>
              <a:rPr lang="en-US" sz="4000" dirty="0">
                <a:solidFill>
                  <a:srgbClr val="EBEBEB"/>
                </a:solidFill>
              </a:rPr>
              <a:t>Spokesperson Best Practices </a:t>
            </a:r>
          </a:p>
        </p:txBody>
      </p:sp>
      <p:sp>
        <p:nvSpPr>
          <p:cNvPr id="44" name="Rectangle 43">
            <a:extLst>
              <a:ext uri="{FF2B5EF4-FFF2-40B4-BE49-F238E27FC236}">
                <a16:creationId xmlns:a16="http://schemas.microsoft.com/office/drawing/2014/main"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0" name="Content Placeholder 2">
            <a:extLst>
              <a:ext uri="{FF2B5EF4-FFF2-40B4-BE49-F238E27FC236}">
                <a16:creationId xmlns:a16="http://schemas.microsoft.com/office/drawing/2014/main" id="{9420218A-F018-4AEA-B094-34484323442F}"/>
              </a:ext>
            </a:extLst>
          </p:cNvPr>
          <p:cNvGraphicFramePr>
            <a:graphicFrameLocks noGrp="1"/>
          </p:cNvGraphicFramePr>
          <p:nvPr>
            <p:ph idx="1"/>
            <p:extLst>
              <p:ext uri="{D42A27DB-BD31-4B8C-83A1-F6EECF244321}">
                <p14:modId xmlns:p14="http://schemas.microsoft.com/office/powerpoint/2010/main" val="328849800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80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A93D5F4-EEA3-E74B-930E-A1B278CBFFAF}"/>
              </a:ext>
            </a:extLst>
          </p:cNvPr>
          <p:cNvSpPr>
            <a:spLocks noGrp="1"/>
          </p:cNvSpPr>
          <p:nvPr>
            <p:ph type="title"/>
          </p:nvPr>
        </p:nvSpPr>
        <p:spPr>
          <a:xfrm>
            <a:off x="819926" y="1012126"/>
            <a:ext cx="3577382" cy="4833745"/>
          </a:xfrm>
        </p:spPr>
        <p:txBody>
          <a:bodyPr>
            <a:normAutofit/>
          </a:bodyPr>
          <a:lstStyle/>
          <a:p>
            <a:pPr algn="ctr"/>
            <a:r>
              <a:rPr lang="en-US" sz="4000" dirty="0">
                <a:solidFill>
                  <a:srgbClr val="EBEBEB"/>
                </a:solidFill>
              </a:rPr>
              <a:t>Transparency and Accountability</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48A6B47-86CA-4E00-AE47-A7962B3D4DFC}"/>
              </a:ext>
            </a:extLst>
          </p:cNvPr>
          <p:cNvGraphicFramePr>
            <a:graphicFrameLocks noGrp="1"/>
          </p:cNvGraphicFramePr>
          <p:nvPr>
            <p:ph idx="1"/>
            <p:extLst>
              <p:ext uri="{D42A27DB-BD31-4B8C-83A1-F6EECF244321}">
                <p14:modId xmlns:p14="http://schemas.microsoft.com/office/powerpoint/2010/main" val="228812022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079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F31E-A9F2-584E-99A1-228180783627}"/>
              </a:ext>
            </a:extLst>
          </p:cNvPr>
          <p:cNvSpPr>
            <a:spLocks noGrp="1"/>
          </p:cNvSpPr>
          <p:nvPr>
            <p:ph type="title"/>
          </p:nvPr>
        </p:nvSpPr>
        <p:spPr>
          <a:xfrm>
            <a:off x="159835" y="929911"/>
            <a:ext cx="4884835" cy="5025887"/>
          </a:xfrm>
          <a:solidFill>
            <a:srgbClr val="173246"/>
          </a:solidFill>
        </p:spPr>
        <p:txBody>
          <a:bodyPr anchor="ctr">
            <a:normAutofit/>
          </a:bodyPr>
          <a:lstStyle/>
          <a:p>
            <a:pPr algn="ctr"/>
            <a:r>
              <a:rPr lang="en-US" sz="4000" dirty="0">
                <a:solidFill>
                  <a:srgbClr val="EBEBEB"/>
                </a:solidFill>
              </a:rPr>
              <a:t>Preparing for an Unexpected Crisis</a:t>
            </a:r>
          </a:p>
        </p:txBody>
      </p:sp>
      <p:graphicFrame>
        <p:nvGraphicFramePr>
          <p:cNvPr id="5" name="Content Placeholder 2">
            <a:extLst>
              <a:ext uri="{FF2B5EF4-FFF2-40B4-BE49-F238E27FC236}">
                <a16:creationId xmlns:a16="http://schemas.microsoft.com/office/drawing/2014/main" id="{EF6CC4A6-16CC-41AE-A3E5-577725A77AE6}"/>
              </a:ext>
            </a:extLst>
          </p:cNvPr>
          <p:cNvGraphicFramePr>
            <a:graphicFrameLocks noGrp="1"/>
          </p:cNvGraphicFramePr>
          <p:nvPr>
            <p:ph idx="1"/>
            <p:extLst>
              <p:ext uri="{D42A27DB-BD31-4B8C-83A1-F6EECF244321}">
                <p14:modId xmlns:p14="http://schemas.microsoft.com/office/powerpoint/2010/main" val="3297493947"/>
              </p:ext>
            </p:extLst>
          </p:nvPr>
        </p:nvGraphicFramePr>
        <p:xfrm>
          <a:off x="5190240" y="929911"/>
          <a:ext cx="6612837" cy="4903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91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BF3F2-0A21-D64D-BDA3-E3D730805E1B}"/>
              </a:ext>
            </a:extLst>
          </p:cNvPr>
          <p:cNvSpPr/>
          <p:nvPr/>
        </p:nvSpPr>
        <p:spPr>
          <a:xfrm>
            <a:off x="5974813" y="3244334"/>
            <a:ext cx="357790"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184344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solidFill>
                  <a:srgbClr val="FFFFFF"/>
                </a:solidFill>
              </a:rPr>
              <a:t>Workshop</a:t>
            </a:r>
            <a:br>
              <a:rPr lang="en-US" sz="5400" dirty="0">
                <a:solidFill>
                  <a:srgbClr val="FFFFFF"/>
                </a:solidFill>
              </a:rPr>
            </a:br>
            <a:r>
              <a:rPr lang="en-US" sz="5400" dirty="0">
                <a:solidFill>
                  <a:srgbClr val="FFFFFF"/>
                </a:solidFill>
              </a:rPr>
              <a:t>Part 2</a:t>
            </a:r>
          </a:p>
        </p:txBody>
      </p:sp>
    </p:spTree>
    <p:extLst>
      <p:ext uri="{BB962C8B-B14F-4D97-AF65-F5344CB8AC3E}">
        <p14:creationId xmlns:p14="http://schemas.microsoft.com/office/powerpoint/2010/main" val="26381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995019-D38D-6043-B782-8E835AC63686}"/>
              </a:ext>
            </a:extLst>
          </p:cNvPr>
          <p:cNvSpPr>
            <a:spLocks noGrp="1"/>
          </p:cNvSpPr>
          <p:nvPr>
            <p:ph idx="4294967295"/>
          </p:nvPr>
        </p:nvSpPr>
        <p:spPr>
          <a:xfrm>
            <a:off x="2477226" y="3660049"/>
            <a:ext cx="7581174" cy="1138238"/>
          </a:xfrm>
        </p:spPr>
        <p:txBody>
          <a:bodyPr/>
          <a:lstStyle/>
          <a:p>
            <a:r>
              <a:rPr lang="en-US" dirty="0">
                <a:hlinkClick r:id="rId2"/>
              </a:rPr>
              <a:t>https://www.youtube.com/watch?v=VQGEPEaEWtg</a:t>
            </a: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0381D2BB-DEF0-6C41-BC85-AC66C92AFD78}"/>
              </a:ext>
            </a:extLst>
          </p:cNvPr>
          <p:cNvSpPr txBox="1"/>
          <p:nvPr/>
        </p:nvSpPr>
        <p:spPr>
          <a:xfrm>
            <a:off x="636104" y="649100"/>
            <a:ext cx="10999305" cy="1692771"/>
          </a:xfrm>
          <a:prstGeom prst="rect">
            <a:avLst/>
          </a:prstGeom>
          <a:noFill/>
        </p:spPr>
        <p:txBody>
          <a:bodyPr wrap="square" rtlCol="0">
            <a:spAutoFit/>
          </a:bodyPr>
          <a:lstStyle/>
          <a:p>
            <a:r>
              <a:rPr lang="en-US" sz="4000" dirty="0">
                <a:solidFill>
                  <a:srgbClr val="FFFFFF"/>
                </a:solidFill>
                <a:latin typeface="+mj-lt"/>
              </a:rPr>
              <a:t>The Secret to Successful Crisis Management in the 21st Century </a:t>
            </a:r>
          </a:p>
          <a:p>
            <a:r>
              <a:rPr lang="en-US" sz="2400" dirty="0">
                <a:solidFill>
                  <a:srgbClr val="FFFFFF"/>
                </a:solidFill>
                <a:latin typeface="+mj-lt"/>
              </a:rPr>
              <a:t>- Melissa Agnes TEDx Talk</a:t>
            </a:r>
          </a:p>
        </p:txBody>
      </p:sp>
    </p:spTree>
    <p:extLst>
      <p:ext uri="{BB962C8B-B14F-4D97-AF65-F5344CB8AC3E}">
        <p14:creationId xmlns:p14="http://schemas.microsoft.com/office/powerpoint/2010/main" val="142542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solidFill>
                  <a:srgbClr val="FFFFFF"/>
                </a:solidFill>
              </a:rPr>
              <a:t>Workshop</a:t>
            </a:r>
            <a:br>
              <a:rPr lang="en-US" sz="5400" dirty="0">
                <a:solidFill>
                  <a:srgbClr val="FFFFFF"/>
                </a:solidFill>
              </a:rPr>
            </a:br>
            <a:r>
              <a:rPr lang="en-US" sz="5400" dirty="0">
                <a:solidFill>
                  <a:srgbClr val="FFFFFF"/>
                </a:solidFill>
              </a:rPr>
              <a:t>Part 3</a:t>
            </a:r>
          </a:p>
        </p:txBody>
      </p:sp>
    </p:spTree>
    <p:extLst>
      <p:ext uri="{BB962C8B-B14F-4D97-AF65-F5344CB8AC3E}">
        <p14:creationId xmlns:p14="http://schemas.microsoft.com/office/powerpoint/2010/main" val="363128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7CA46-0ABB-EE48-871A-430C0CF13B72}"/>
              </a:ext>
            </a:extLst>
          </p:cNvPr>
          <p:cNvSpPr txBox="1"/>
          <p:nvPr/>
        </p:nvSpPr>
        <p:spPr>
          <a:xfrm>
            <a:off x="3912268" y="5907506"/>
            <a:ext cx="4367463" cy="400110"/>
          </a:xfrm>
          <a:prstGeom prst="rect">
            <a:avLst/>
          </a:prstGeom>
          <a:noFill/>
        </p:spPr>
        <p:txBody>
          <a:bodyPr wrap="square" rtlCol="0">
            <a:spAutoFit/>
          </a:bodyPr>
          <a:lstStyle/>
          <a:p>
            <a:pPr algn="ctr"/>
            <a:r>
              <a:rPr lang="en-US" sz="2000" u="sng" dirty="0" err="1">
                <a:solidFill>
                  <a:schemeClr val="accent5"/>
                </a:solidFill>
                <a:uFill>
                  <a:solidFill>
                    <a:schemeClr val="accent5"/>
                  </a:solidFill>
                </a:uFill>
              </a:rPr>
              <a:t>Antelope.cc</a:t>
            </a:r>
            <a:endParaRPr lang="en-US" sz="2000" u="sng" dirty="0">
              <a:solidFill>
                <a:schemeClr val="accent5"/>
              </a:solidFill>
              <a:uFill>
                <a:solidFill>
                  <a:schemeClr val="accent5"/>
                </a:solidFill>
              </a:uFill>
            </a:endParaRPr>
          </a:p>
        </p:txBody>
      </p:sp>
    </p:spTree>
    <p:extLst>
      <p:ext uri="{BB962C8B-B14F-4D97-AF65-F5344CB8AC3E}">
        <p14:creationId xmlns:p14="http://schemas.microsoft.com/office/powerpoint/2010/main" val="319154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5151C3-E4C9-6C45-B228-52E930107285}"/>
              </a:ext>
            </a:extLst>
          </p:cNvPr>
          <p:cNvSpPr>
            <a:spLocks noGrp="1"/>
          </p:cNvSpPr>
          <p:nvPr>
            <p:ph sz="half" idx="2"/>
          </p:nvPr>
        </p:nvSpPr>
        <p:spPr>
          <a:xfrm>
            <a:off x="3127514" y="1428754"/>
            <a:ext cx="7833402" cy="4396150"/>
          </a:xfrm>
        </p:spPr>
        <p:txBody>
          <a:bodyPr>
            <a:normAutofit fontScale="62500" lnSpcReduction="20000"/>
          </a:bodyPr>
          <a:lstStyle/>
          <a:p>
            <a:pPr marL="0" lvl="0" indent="0">
              <a:lnSpc>
                <a:spcPct val="115000"/>
              </a:lnSpc>
              <a:spcBef>
                <a:spcPts val="0"/>
              </a:spcBef>
              <a:buClr>
                <a:srgbClr val="000000"/>
              </a:buClr>
              <a:buSzPts val="1000"/>
              <a:buNone/>
            </a:pPr>
            <a:r>
              <a:rPr lang="en-US" sz="2300" dirty="0">
                <a:solidFill>
                  <a:srgbClr val="183243"/>
                </a:solidFill>
                <a:latin typeface="Roboto Medium"/>
                <a:ea typeface="Roboto Medium"/>
                <a:cs typeface="Roboto Medium"/>
                <a:sym typeface="Roboto Medium"/>
              </a:rPr>
              <a:t>Anissa has worked for more than 25 years in various business sectors focused on strategically growing businesses through branding, marketing, communications, innovation and customer experience.</a:t>
            </a:r>
          </a:p>
          <a:p>
            <a:pPr marL="0" lvl="0" indent="0">
              <a:lnSpc>
                <a:spcPct val="115000"/>
              </a:lnSpc>
              <a:spcBef>
                <a:spcPts val="0"/>
              </a:spcBef>
              <a:buClr>
                <a:srgbClr val="000000"/>
              </a:buClr>
              <a:buSzPts val="1000"/>
              <a:buNone/>
            </a:pPr>
            <a:endParaRPr lang="en-US" sz="2300" dirty="0">
              <a:solidFill>
                <a:srgbClr val="183243"/>
              </a:solidFill>
              <a:latin typeface="Roboto Medium"/>
              <a:ea typeface="Roboto Medium"/>
              <a:cs typeface="Roboto Medium"/>
              <a:sym typeface="Roboto Medium"/>
            </a:endParaRPr>
          </a:p>
          <a:p>
            <a:pPr marL="0" lvl="0" indent="0">
              <a:lnSpc>
                <a:spcPct val="115000"/>
              </a:lnSpc>
              <a:spcBef>
                <a:spcPts val="0"/>
              </a:spcBef>
              <a:buClr>
                <a:srgbClr val="000000"/>
              </a:buClr>
              <a:buSzPts val="1000"/>
              <a:buNone/>
            </a:pPr>
            <a:r>
              <a:rPr lang="en-US" sz="2300" dirty="0">
                <a:solidFill>
                  <a:srgbClr val="183243"/>
                </a:solidFill>
                <a:latin typeface="Roboto Medium"/>
                <a:ea typeface="Roboto Medium"/>
                <a:cs typeface="Roboto Medium"/>
                <a:sym typeface="Roboto Medium"/>
              </a:rPr>
              <a:t>As a coach and consultant,  she has a passion for helping organizations and individuals unleash their potential and discover solutions that once seemed unreachable. </a:t>
            </a:r>
          </a:p>
          <a:p>
            <a:pPr marL="0" lvl="0" indent="0">
              <a:lnSpc>
                <a:spcPct val="115000"/>
              </a:lnSpc>
              <a:spcBef>
                <a:spcPts val="0"/>
              </a:spcBef>
              <a:buClr>
                <a:srgbClr val="000000"/>
              </a:buClr>
              <a:buSzPts val="1000"/>
              <a:buNone/>
            </a:pPr>
            <a:endParaRPr lang="en-US" sz="2300" dirty="0">
              <a:solidFill>
                <a:srgbClr val="183243"/>
              </a:solidFill>
              <a:latin typeface="Roboto Medium"/>
              <a:ea typeface="Roboto Medium"/>
              <a:cs typeface="Roboto Medium"/>
              <a:sym typeface="Roboto Medium"/>
            </a:endParaRPr>
          </a:p>
          <a:p>
            <a:pPr marL="0" lvl="0" indent="0">
              <a:lnSpc>
                <a:spcPct val="115000"/>
              </a:lnSpc>
              <a:spcBef>
                <a:spcPts val="0"/>
              </a:spcBef>
              <a:buClr>
                <a:srgbClr val="000000"/>
              </a:buClr>
              <a:buSzPts val="1000"/>
              <a:buNone/>
            </a:pPr>
            <a:r>
              <a:rPr lang="en-US" sz="2300" dirty="0">
                <a:solidFill>
                  <a:srgbClr val="183243"/>
                </a:solidFill>
                <a:latin typeface="Roboto Medium"/>
                <a:ea typeface="Roboto Medium"/>
                <a:cs typeface="Roboto Medium"/>
                <a:sym typeface="Roboto Medium"/>
              </a:rPr>
              <a:t>Prior experiences include serving as the Chief Strategic Development and Chief Marketing Officer for Vidant Health where she provided executive leadership for strategic marketing, planning, communications, provider relationship, public affairs and care innovation. During her leadership Vidant Health grew to a 1.7 billion-dollar health care system serving a region of 1.4 million people throughout eastern North Carolina.</a:t>
            </a:r>
          </a:p>
          <a:p>
            <a:pPr marL="0" lvl="0" indent="0">
              <a:lnSpc>
                <a:spcPct val="115000"/>
              </a:lnSpc>
              <a:spcBef>
                <a:spcPts val="0"/>
              </a:spcBef>
              <a:buClr>
                <a:srgbClr val="000000"/>
              </a:buClr>
              <a:buSzPts val="1000"/>
              <a:buNone/>
            </a:pPr>
            <a:endParaRPr lang="en-US" sz="2300" dirty="0">
              <a:solidFill>
                <a:srgbClr val="183243"/>
              </a:solidFill>
              <a:latin typeface="Roboto Medium"/>
              <a:ea typeface="Roboto Medium"/>
              <a:cs typeface="Roboto Medium"/>
              <a:sym typeface="Roboto Medium"/>
            </a:endParaRPr>
          </a:p>
          <a:p>
            <a:pPr marL="0" lvl="0" indent="0">
              <a:lnSpc>
                <a:spcPct val="115000"/>
              </a:lnSpc>
              <a:spcBef>
                <a:spcPts val="0"/>
              </a:spcBef>
              <a:buClr>
                <a:srgbClr val="000000"/>
              </a:buClr>
              <a:buSzPts val="1000"/>
              <a:buNone/>
            </a:pPr>
            <a:r>
              <a:rPr lang="en-US" sz="2300" dirty="0">
                <a:solidFill>
                  <a:srgbClr val="183243"/>
                </a:solidFill>
                <a:latin typeface="Roboto Medium"/>
                <a:ea typeface="Roboto Medium"/>
                <a:cs typeface="Roboto Medium"/>
                <a:sym typeface="Roboto Medium"/>
              </a:rPr>
              <a:t>She has a unique ability to develop both strategic plans for growth, development and innovation while also focusing on pragmatic delivery of results and execution. She has a passion for coaching and developing others and maximizing the potential of organizations and is known for her contagious curiosity.</a:t>
            </a:r>
          </a:p>
          <a:p>
            <a:pPr lvl="1"/>
            <a:endParaRPr lang="en-US" dirty="0"/>
          </a:p>
        </p:txBody>
      </p:sp>
      <p:pic>
        <p:nvPicPr>
          <p:cNvPr id="8" name="Google Shape;93;p7">
            <a:extLst>
              <a:ext uri="{FF2B5EF4-FFF2-40B4-BE49-F238E27FC236}">
                <a16:creationId xmlns:a16="http://schemas.microsoft.com/office/drawing/2014/main" id="{80144970-AE97-0E42-A7B8-E17E2D399EF7}"/>
              </a:ext>
            </a:extLst>
          </p:cNvPr>
          <p:cNvPicPr preferRelativeResize="0"/>
          <p:nvPr/>
        </p:nvPicPr>
        <p:blipFill rotWithShape="1">
          <a:blip r:embed="rId3">
            <a:alphaModFix/>
          </a:blip>
          <a:srcRect/>
          <a:stretch/>
        </p:blipFill>
        <p:spPr>
          <a:xfrm>
            <a:off x="445725" y="1390525"/>
            <a:ext cx="2394841" cy="2280327"/>
          </a:xfrm>
          <a:prstGeom prst="rect">
            <a:avLst/>
          </a:prstGeom>
          <a:noFill/>
          <a:ln>
            <a:noFill/>
          </a:ln>
        </p:spPr>
      </p:pic>
      <p:sp>
        <p:nvSpPr>
          <p:cNvPr id="10" name="Title 9">
            <a:extLst>
              <a:ext uri="{FF2B5EF4-FFF2-40B4-BE49-F238E27FC236}">
                <a16:creationId xmlns:a16="http://schemas.microsoft.com/office/drawing/2014/main" id="{5D3A5D0E-CA89-DB4B-8E4E-5F4AAF011E8E}"/>
              </a:ext>
            </a:extLst>
          </p:cNvPr>
          <p:cNvSpPr>
            <a:spLocks noGrp="1"/>
          </p:cNvSpPr>
          <p:nvPr>
            <p:ph type="title"/>
          </p:nvPr>
        </p:nvSpPr>
        <p:spPr>
          <a:xfrm>
            <a:off x="445725" y="583229"/>
            <a:ext cx="8761413" cy="706964"/>
          </a:xfrm>
        </p:spPr>
        <p:txBody>
          <a:bodyPr/>
          <a:lstStyle/>
          <a:p>
            <a:r>
              <a:rPr lang="en-US" dirty="0">
                <a:solidFill>
                  <a:srgbClr val="183243"/>
                </a:solidFill>
                <a:latin typeface="Roboto Black"/>
                <a:ea typeface="Roboto Black"/>
                <a:cs typeface="Roboto Black"/>
                <a:sym typeface="Roboto Black"/>
              </a:rPr>
              <a:t/>
            </a:r>
            <a:br>
              <a:rPr lang="en-US" dirty="0">
                <a:solidFill>
                  <a:srgbClr val="183243"/>
                </a:solidFill>
                <a:latin typeface="Roboto Black"/>
                <a:ea typeface="Roboto Black"/>
                <a:cs typeface="Roboto Black"/>
                <a:sym typeface="Roboto Black"/>
              </a:rPr>
            </a:br>
            <a:r>
              <a:rPr lang="en-US" dirty="0">
                <a:solidFill>
                  <a:srgbClr val="183243"/>
                </a:solidFill>
                <a:latin typeface="Roboto Black"/>
                <a:ea typeface="Roboto Black"/>
                <a:cs typeface="Roboto Black"/>
                <a:sym typeface="Roboto Black"/>
              </a:rPr>
              <a:t>Anissa Davenport, Managing Partner</a:t>
            </a:r>
            <a:br>
              <a:rPr lang="en-US" dirty="0">
                <a:solidFill>
                  <a:srgbClr val="183243"/>
                </a:solidFill>
                <a:latin typeface="Roboto Black"/>
                <a:ea typeface="Roboto Black"/>
                <a:cs typeface="Roboto Black"/>
                <a:sym typeface="Roboto Black"/>
              </a:rPr>
            </a:br>
            <a:endParaRPr lang="en-US" dirty="0"/>
          </a:p>
        </p:txBody>
      </p:sp>
    </p:spTree>
    <p:extLst>
      <p:ext uri="{BB962C8B-B14F-4D97-AF65-F5344CB8AC3E}">
        <p14:creationId xmlns:p14="http://schemas.microsoft.com/office/powerpoint/2010/main" val="215746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A1A5-1865-1C4E-80C7-9592B2ADA3E8}"/>
              </a:ext>
            </a:extLst>
          </p:cNvPr>
          <p:cNvSpPr>
            <a:spLocks noGrp="1"/>
          </p:cNvSpPr>
          <p:nvPr>
            <p:ph type="title"/>
          </p:nvPr>
        </p:nvSpPr>
        <p:spPr>
          <a:xfrm>
            <a:off x="750021" y="973668"/>
            <a:ext cx="8761413" cy="706964"/>
          </a:xfrm>
        </p:spPr>
        <p:txBody>
          <a:bodyPr/>
          <a:lstStyle/>
          <a:p>
            <a:r>
              <a:rPr lang="en-US" sz="4000" dirty="0"/>
              <a:t>What is Crisis Communications?</a:t>
            </a:r>
          </a:p>
        </p:txBody>
      </p:sp>
      <p:pic>
        <p:nvPicPr>
          <p:cNvPr id="5" name="Content Placeholder 4" descr="A picture containing object&#10;&#10;Description automatically generated">
            <a:extLst>
              <a:ext uri="{FF2B5EF4-FFF2-40B4-BE49-F238E27FC236}">
                <a16:creationId xmlns:a16="http://schemas.microsoft.com/office/drawing/2014/main" id="{432896C2-81E4-884F-9A54-CDA1B5225C50}"/>
              </a:ext>
            </a:extLst>
          </p:cNvPr>
          <p:cNvPicPr>
            <a:picLocks noGrp="1" noChangeAspect="1"/>
          </p:cNvPicPr>
          <p:nvPr>
            <p:ph sz="half" idx="1"/>
          </p:nvPr>
        </p:nvPicPr>
        <p:blipFill>
          <a:blip r:embed="rId3"/>
          <a:stretch>
            <a:fillRect/>
          </a:stretch>
        </p:blipFill>
        <p:spPr>
          <a:xfrm>
            <a:off x="1044035" y="1714142"/>
            <a:ext cx="4847912" cy="3635934"/>
          </a:xfrm>
        </p:spPr>
      </p:pic>
      <p:sp>
        <p:nvSpPr>
          <p:cNvPr id="6" name="Content Placeholder 5">
            <a:extLst>
              <a:ext uri="{FF2B5EF4-FFF2-40B4-BE49-F238E27FC236}">
                <a16:creationId xmlns:a16="http://schemas.microsoft.com/office/drawing/2014/main" id="{1F5151C3-E4C9-6C45-B228-52E930107285}"/>
              </a:ext>
            </a:extLst>
          </p:cNvPr>
          <p:cNvSpPr>
            <a:spLocks noGrp="1"/>
          </p:cNvSpPr>
          <p:nvPr>
            <p:ph sz="half" idx="2"/>
          </p:nvPr>
        </p:nvSpPr>
        <p:spPr>
          <a:xfrm>
            <a:off x="6096000" y="2210775"/>
            <a:ext cx="4825159" cy="3416300"/>
          </a:xfrm>
        </p:spPr>
        <p:txBody>
          <a:bodyPr/>
          <a:lstStyle/>
          <a:p>
            <a:pPr marL="0" indent="0">
              <a:buNone/>
            </a:pPr>
            <a:r>
              <a:rPr lang="en-US" sz="2000" dirty="0"/>
              <a:t>A crisis is a significant threat to operations that can have negative consequences if not handled properly, generally resulting in:</a:t>
            </a:r>
          </a:p>
          <a:p>
            <a:pPr lvl="1">
              <a:buClr>
                <a:srgbClr val="FF7D5E"/>
              </a:buClr>
            </a:pPr>
            <a:r>
              <a:rPr lang="en-US" sz="2000" dirty="0"/>
              <a:t>Financial loss</a:t>
            </a:r>
          </a:p>
          <a:p>
            <a:pPr lvl="1">
              <a:buClr>
                <a:srgbClr val="FF7D5E"/>
              </a:buClr>
            </a:pPr>
            <a:r>
              <a:rPr lang="en-US" sz="2000" dirty="0"/>
              <a:t>Reputation loss</a:t>
            </a:r>
          </a:p>
          <a:p>
            <a:pPr lvl="1">
              <a:buClr>
                <a:srgbClr val="FF7D5E"/>
              </a:buClr>
            </a:pPr>
            <a:r>
              <a:rPr lang="en-US" sz="2000" dirty="0"/>
              <a:t>Public safety</a:t>
            </a:r>
          </a:p>
          <a:p>
            <a:pPr lvl="1"/>
            <a:endParaRPr lang="en-US" dirty="0"/>
          </a:p>
        </p:txBody>
      </p:sp>
      <p:sp>
        <p:nvSpPr>
          <p:cNvPr id="7" name="TextBox 6">
            <a:extLst>
              <a:ext uri="{FF2B5EF4-FFF2-40B4-BE49-F238E27FC236}">
                <a16:creationId xmlns:a16="http://schemas.microsoft.com/office/drawing/2014/main" id="{109D59E0-BA07-4642-B057-8173E3A61B7A}"/>
              </a:ext>
            </a:extLst>
          </p:cNvPr>
          <p:cNvSpPr txBox="1"/>
          <p:nvPr/>
        </p:nvSpPr>
        <p:spPr>
          <a:xfrm>
            <a:off x="6300054" y="5350076"/>
            <a:ext cx="5458690" cy="276999"/>
          </a:xfrm>
          <a:prstGeom prst="rect">
            <a:avLst/>
          </a:prstGeom>
          <a:noFill/>
        </p:spPr>
        <p:txBody>
          <a:bodyPr wrap="square" rtlCol="0">
            <a:spAutoFit/>
          </a:bodyPr>
          <a:lstStyle/>
          <a:p>
            <a:r>
              <a:rPr lang="en-US" sz="1200" dirty="0"/>
              <a:t>Source: </a:t>
            </a:r>
            <a:r>
              <a:rPr lang="en-US" sz="1200" dirty="0" err="1"/>
              <a:t>InstituteforPR.org</a:t>
            </a:r>
            <a:r>
              <a:rPr lang="en-US" sz="1200" dirty="0"/>
              <a:t>/</a:t>
            </a:r>
            <a:r>
              <a:rPr lang="en-US" sz="1200" dirty="0" err="1"/>
              <a:t>crisismanagementandcommunications</a:t>
            </a:r>
            <a:endParaRPr lang="en-US" sz="1200" dirty="0"/>
          </a:p>
        </p:txBody>
      </p:sp>
    </p:spTree>
    <p:extLst>
      <p:ext uri="{BB962C8B-B14F-4D97-AF65-F5344CB8AC3E}">
        <p14:creationId xmlns:p14="http://schemas.microsoft.com/office/powerpoint/2010/main" val="148605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3C44-7EA3-7C48-8B4D-AC8372EA9FF6}"/>
              </a:ext>
            </a:extLst>
          </p:cNvPr>
          <p:cNvSpPr>
            <a:spLocks noGrp="1"/>
          </p:cNvSpPr>
          <p:nvPr>
            <p:ph type="title"/>
          </p:nvPr>
        </p:nvSpPr>
        <p:spPr>
          <a:xfrm>
            <a:off x="1009180" y="649357"/>
            <a:ext cx="8761413" cy="1031275"/>
          </a:xfrm>
        </p:spPr>
        <p:txBody>
          <a:bodyPr/>
          <a:lstStyle/>
          <a:p>
            <a:r>
              <a:rPr lang="en-US" sz="4000" dirty="0"/>
              <a:t>The Media May Know Before You Do</a:t>
            </a:r>
            <a:br>
              <a:rPr lang="en-US" sz="4000" dirty="0"/>
            </a:br>
            <a:endParaRPr lang="en-US" sz="4000" dirty="0"/>
          </a:p>
        </p:txBody>
      </p:sp>
      <p:sp>
        <p:nvSpPr>
          <p:cNvPr id="3" name="Content Placeholder 2">
            <a:extLst>
              <a:ext uri="{FF2B5EF4-FFF2-40B4-BE49-F238E27FC236}">
                <a16:creationId xmlns:a16="http://schemas.microsoft.com/office/drawing/2014/main" id="{1942D211-84CD-9345-B2F1-BCD9BE75533C}"/>
              </a:ext>
            </a:extLst>
          </p:cNvPr>
          <p:cNvSpPr>
            <a:spLocks noGrp="1"/>
          </p:cNvSpPr>
          <p:nvPr>
            <p:ph idx="1"/>
          </p:nvPr>
        </p:nvSpPr>
        <p:spPr>
          <a:xfrm>
            <a:off x="1009180" y="1417983"/>
            <a:ext cx="4530831" cy="4466349"/>
          </a:xfrm>
        </p:spPr>
        <p:txBody>
          <a:bodyPr/>
          <a:lstStyle/>
          <a:p>
            <a:pPr marL="0" indent="0" fontAlgn="base">
              <a:buNone/>
            </a:pPr>
            <a:r>
              <a:rPr lang="en-US" sz="2400" b="1" dirty="0"/>
              <a:t>Johnson &amp; Johnson – Tylenol Crisis</a:t>
            </a:r>
          </a:p>
          <a:p>
            <a:pPr marL="0" indent="0" fontAlgn="base">
              <a:buNone/>
            </a:pPr>
            <a:r>
              <a:rPr lang="en-US" i="1" dirty="0"/>
              <a:t>Robert Andrews, J&amp;J’s Assistant PR Director recalled how "We got a call from a Chicago news reporter. He told us that the medical examiner there had just given a press conference - people were dying from poisoned Tylenol. He wanted our comment. As it was the first knowledge we had here in this department, we told him we knew nothing about it. In that first call we learned more from the reporter than he did from us."</a:t>
            </a:r>
          </a:p>
          <a:p>
            <a:pPr marL="0" indent="0">
              <a:buNone/>
            </a:pPr>
            <a:endParaRPr lang="en-US" dirty="0"/>
          </a:p>
        </p:txBody>
      </p:sp>
      <p:sp>
        <p:nvSpPr>
          <p:cNvPr id="4" name="TextBox 3">
            <a:extLst>
              <a:ext uri="{FF2B5EF4-FFF2-40B4-BE49-F238E27FC236}">
                <a16:creationId xmlns:a16="http://schemas.microsoft.com/office/drawing/2014/main" id="{34AB5F6D-3050-4E40-8F87-712A9EECF423}"/>
              </a:ext>
            </a:extLst>
          </p:cNvPr>
          <p:cNvSpPr txBox="1"/>
          <p:nvPr/>
        </p:nvSpPr>
        <p:spPr>
          <a:xfrm>
            <a:off x="2737177" y="5255351"/>
            <a:ext cx="2959846" cy="369332"/>
          </a:xfrm>
          <a:prstGeom prst="rect">
            <a:avLst/>
          </a:prstGeom>
          <a:noFill/>
        </p:spPr>
        <p:txBody>
          <a:bodyPr wrap="square" rtlCol="0">
            <a:spAutoFit/>
          </a:bodyPr>
          <a:lstStyle/>
          <a:p>
            <a:r>
              <a:rPr lang="en-US" dirty="0"/>
              <a:t>-PR Week,  October 2015</a:t>
            </a:r>
          </a:p>
        </p:txBody>
      </p:sp>
      <p:pic>
        <p:nvPicPr>
          <p:cNvPr id="5" name="Picture 4">
            <a:extLst>
              <a:ext uri="{FF2B5EF4-FFF2-40B4-BE49-F238E27FC236}">
                <a16:creationId xmlns:a16="http://schemas.microsoft.com/office/drawing/2014/main" id="{79AF4F9B-8334-334A-9136-54DBE81BB0BB}"/>
              </a:ext>
            </a:extLst>
          </p:cNvPr>
          <p:cNvPicPr>
            <a:picLocks noChangeAspect="1"/>
          </p:cNvPicPr>
          <p:nvPr/>
        </p:nvPicPr>
        <p:blipFill>
          <a:blip r:embed="rId3"/>
          <a:stretch>
            <a:fillRect/>
          </a:stretch>
        </p:blipFill>
        <p:spPr>
          <a:xfrm>
            <a:off x="5697023" y="2395255"/>
            <a:ext cx="6021399" cy="2639407"/>
          </a:xfrm>
          <a:prstGeom prst="rect">
            <a:avLst/>
          </a:prstGeom>
        </p:spPr>
      </p:pic>
    </p:spTree>
    <p:extLst>
      <p:ext uri="{BB962C8B-B14F-4D97-AF65-F5344CB8AC3E}">
        <p14:creationId xmlns:p14="http://schemas.microsoft.com/office/powerpoint/2010/main" val="266001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9DCD66-CA2E-004F-8CC1-71CD43D9A487}"/>
              </a:ext>
            </a:extLst>
          </p:cNvPr>
          <p:cNvSpPr/>
          <p:nvPr/>
        </p:nvSpPr>
        <p:spPr>
          <a:xfrm>
            <a:off x="455271" y="397359"/>
            <a:ext cx="5332071" cy="2923877"/>
          </a:xfrm>
          <a:prstGeom prst="rect">
            <a:avLst/>
          </a:prstGeom>
        </p:spPr>
        <p:txBody>
          <a:bodyPr wrap="square">
            <a:spAutoFit/>
          </a:bodyPr>
          <a:lstStyle/>
          <a:p>
            <a:r>
              <a:rPr lang="en-US" sz="4400" dirty="0">
                <a:solidFill>
                  <a:srgbClr val="EBEBEB"/>
                </a:solidFill>
              </a:rPr>
              <a:t>“</a:t>
            </a:r>
            <a:r>
              <a:rPr lang="en-US" sz="4000" dirty="0">
                <a:solidFill>
                  <a:srgbClr val="EBEBEB"/>
                </a:solidFill>
              </a:rPr>
              <a:t>Chipotle Attempts to Recover From E-Coli PR Disaster:  A Case Study”</a:t>
            </a:r>
            <a:r>
              <a:rPr lang="en-US" sz="4400" dirty="0">
                <a:solidFill>
                  <a:srgbClr val="EBEBEB"/>
                </a:solidFill>
              </a:rPr>
              <a:t/>
            </a:r>
            <a:br>
              <a:rPr lang="en-US" sz="4400" dirty="0">
                <a:solidFill>
                  <a:srgbClr val="EBEBEB"/>
                </a:solidFill>
              </a:rPr>
            </a:br>
            <a:r>
              <a:rPr lang="en-US" sz="2000" i="1" dirty="0">
                <a:solidFill>
                  <a:srgbClr val="EBEBEB"/>
                </a:solidFill>
              </a:rPr>
              <a:t>-Medium</a:t>
            </a:r>
            <a:r>
              <a:rPr lang="en-US" sz="2000" dirty="0">
                <a:solidFill>
                  <a:srgbClr val="EBEBEB"/>
                </a:solidFill>
              </a:rPr>
              <a:t>, August 3, 2017</a:t>
            </a:r>
            <a:r>
              <a:rPr lang="en-US" sz="4400" dirty="0">
                <a:solidFill>
                  <a:srgbClr val="EBEBEB"/>
                </a:solidFill>
              </a:rPr>
              <a:t/>
            </a:r>
            <a:br>
              <a:rPr lang="en-US" sz="4400" dirty="0">
                <a:solidFill>
                  <a:srgbClr val="EBEBEB"/>
                </a:solidFill>
              </a:rPr>
            </a:br>
            <a:endParaRPr lang="en-US" sz="4000"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71F995DA-18AC-4D45-AC09-631830DAD619}"/>
              </a:ext>
            </a:extLst>
          </p:cNvPr>
          <p:cNvPicPr>
            <a:picLocks noChangeAspect="1"/>
          </p:cNvPicPr>
          <p:nvPr/>
        </p:nvPicPr>
        <p:blipFill>
          <a:blip r:embed="rId2"/>
          <a:stretch>
            <a:fillRect/>
          </a:stretch>
        </p:blipFill>
        <p:spPr>
          <a:xfrm>
            <a:off x="3413765" y="3018797"/>
            <a:ext cx="4997629" cy="2594923"/>
          </a:xfrm>
          <a:prstGeom prst="rect">
            <a:avLst/>
          </a:prstGeom>
        </p:spPr>
      </p:pic>
      <p:sp>
        <p:nvSpPr>
          <p:cNvPr id="6" name="Rectangle 5">
            <a:extLst>
              <a:ext uri="{FF2B5EF4-FFF2-40B4-BE49-F238E27FC236}">
                <a16:creationId xmlns:a16="http://schemas.microsoft.com/office/drawing/2014/main" id="{C65D4F10-CB9E-D44F-887A-F9F0DDDA4D80}"/>
              </a:ext>
            </a:extLst>
          </p:cNvPr>
          <p:cNvSpPr/>
          <p:nvPr/>
        </p:nvSpPr>
        <p:spPr>
          <a:xfrm>
            <a:off x="6404660" y="397359"/>
            <a:ext cx="5648049" cy="2246769"/>
          </a:xfrm>
          <a:prstGeom prst="rect">
            <a:avLst/>
          </a:prstGeom>
        </p:spPr>
        <p:txBody>
          <a:bodyPr wrap="square">
            <a:spAutoFit/>
          </a:bodyPr>
          <a:lstStyle/>
          <a:p>
            <a:r>
              <a:rPr lang="en-US" sz="4000" dirty="0">
                <a:solidFill>
                  <a:schemeClr val="bg1"/>
                </a:solidFill>
              </a:rPr>
              <a:t>“Troubled Chipotle Replaces Its C.E.O. &amp; Founder Steve Ells”</a:t>
            </a:r>
          </a:p>
          <a:p>
            <a:r>
              <a:rPr lang="en-US" sz="2000" dirty="0">
                <a:solidFill>
                  <a:schemeClr val="bg1"/>
                </a:solidFill>
              </a:rPr>
              <a:t>-New York Times, November 20, 2017</a:t>
            </a:r>
          </a:p>
        </p:txBody>
      </p:sp>
    </p:spTree>
    <p:extLst>
      <p:ext uri="{BB962C8B-B14F-4D97-AF65-F5344CB8AC3E}">
        <p14:creationId xmlns:p14="http://schemas.microsoft.com/office/powerpoint/2010/main" val="392547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F8836B8E-410E-BC46-A448-D4404AED020E}"/>
              </a:ext>
            </a:extLst>
          </p:cNvPr>
          <p:cNvSpPr>
            <a:spLocks noGrp="1"/>
          </p:cNvSpPr>
          <p:nvPr>
            <p:ph type="title"/>
          </p:nvPr>
        </p:nvSpPr>
        <p:spPr>
          <a:xfrm>
            <a:off x="1000372" y="1209957"/>
            <a:ext cx="3034580" cy="4438087"/>
          </a:xfrm>
        </p:spPr>
        <p:txBody>
          <a:bodyPr anchor="ctr">
            <a:normAutofit/>
          </a:bodyPr>
          <a:lstStyle/>
          <a:p>
            <a:pPr algn="r"/>
            <a:r>
              <a:rPr lang="en-US" sz="4000" dirty="0">
                <a:solidFill>
                  <a:schemeClr val="tx1"/>
                </a:solidFill>
              </a:rPr>
              <a:t>Are You Ready?</a:t>
            </a:r>
          </a:p>
        </p:txBody>
      </p:sp>
      <p:sp>
        <p:nvSpPr>
          <p:cNvPr id="3" name="Content Placeholder 2">
            <a:extLst>
              <a:ext uri="{FF2B5EF4-FFF2-40B4-BE49-F238E27FC236}">
                <a16:creationId xmlns:a16="http://schemas.microsoft.com/office/drawing/2014/main" id="{D7042BD7-1541-E94E-84F3-CFC29854629A}"/>
              </a:ext>
            </a:extLst>
          </p:cNvPr>
          <p:cNvSpPr>
            <a:spLocks noGrp="1"/>
          </p:cNvSpPr>
          <p:nvPr>
            <p:ph idx="1"/>
          </p:nvPr>
        </p:nvSpPr>
        <p:spPr>
          <a:xfrm>
            <a:off x="4678423" y="1840959"/>
            <a:ext cx="5302189" cy="3380453"/>
          </a:xfrm>
        </p:spPr>
        <p:txBody>
          <a:bodyPr anchor="ctr">
            <a:normAutofit/>
          </a:bodyPr>
          <a:lstStyle/>
          <a:p>
            <a:pPr>
              <a:buClr>
                <a:srgbClr val="FF7D5E"/>
              </a:buClr>
              <a:buFont typeface="Wingdings 3" pitchFamily="2" charset="2"/>
              <a:buChar char=""/>
            </a:pPr>
            <a:r>
              <a:rPr lang="en-US" sz="2000" dirty="0"/>
              <a:t>Do you have a crisis communication plan?</a:t>
            </a:r>
          </a:p>
          <a:p>
            <a:pPr>
              <a:buClr>
                <a:srgbClr val="FF7D5E"/>
              </a:buClr>
              <a:buFont typeface="Wingdings 3" pitchFamily="2" charset="2"/>
              <a:buChar char=""/>
            </a:pPr>
            <a:r>
              <a:rPr lang="en-US" sz="2000" dirty="0"/>
              <a:t>Is it updated annually?</a:t>
            </a:r>
          </a:p>
          <a:p>
            <a:pPr>
              <a:buClr>
                <a:srgbClr val="FF7D5E"/>
              </a:buClr>
              <a:buFont typeface="Wingdings 3" pitchFamily="2" charset="2"/>
              <a:buChar char=""/>
            </a:pPr>
            <a:r>
              <a:rPr lang="en-US" sz="2000" dirty="0"/>
              <a:t>Do you have dedicated team members to handle crisis communications/risk management?</a:t>
            </a:r>
          </a:p>
          <a:p>
            <a:pPr>
              <a:buClr>
                <a:srgbClr val="FF7D5E"/>
              </a:buClr>
              <a:buFont typeface="Wingdings 3" pitchFamily="2" charset="2"/>
              <a:buChar char=""/>
            </a:pPr>
            <a:r>
              <a:rPr lang="en-US" sz="2000" dirty="0"/>
              <a:t>Has anyone on your team received media training?</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E4BC446D-98AA-6343-ADDB-EE2FE96AD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71" y="5470567"/>
            <a:ext cx="1716142" cy="92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0AF11C9-CE77-D549-996A-9990705517CD}"/>
              </a:ext>
            </a:extLst>
          </p:cNvPr>
          <p:cNvSpPr>
            <a:spLocks noGrp="1"/>
          </p:cNvSpPr>
          <p:nvPr>
            <p:ph type="title"/>
          </p:nvPr>
        </p:nvSpPr>
        <p:spPr>
          <a:xfrm>
            <a:off x="1000372" y="1312142"/>
            <a:ext cx="3034580" cy="4438087"/>
          </a:xfrm>
        </p:spPr>
        <p:txBody>
          <a:bodyPr anchor="ctr">
            <a:normAutofit/>
          </a:bodyPr>
          <a:lstStyle/>
          <a:p>
            <a:pPr algn="r"/>
            <a:r>
              <a:rPr lang="en-US" sz="4000" dirty="0">
                <a:solidFill>
                  <a:schemeClr val="tx1"/>
                </a:solidFill>
              </a:rPr>
              <a:t>Let’s Get Started</a:t>
            </a:r>
          </a:p>
        </p:txBody>
      </p:sp>
      <p:sp>
        <p:nvSpPr>
          <p:cNvPr id="3" name="Content Placeholder 2">
            <a:extLst>
              <a:ext uri="{FF2B5EF4-FFF2-40B4-BE49-F238E27FC236}">
                <a16:creationId xmlns:a16="http://schemas.microsoft.com/office/drawing/2014/main" id="{782130B7-F023-6E43-94F8-9C205582AF84}"/>
              </a:ext>
            </a:extLst>
          </p:cNvPr>
          <p:cNvSpPr>
            <a:spLocks noGrp="1"/>
          </p:cNvSpPr>
          <p:nvPr>
            <p:ph idx="1"/>
          </p:nvPr>
        </p:nvSpPr>
        <p:spPr>
          <a:xfrm>
            <a:off x="4678423" y="1161211"/>
            <a:ext cx="5302189" cy="4739950"/>
          </a:xfrm>
        </p:spPr>
        <p:txBody>
          <a:bodyPr anchor="ctr">
            <a:normAutofit/>
          </a:bodyPr>
          <a:lstStyle/>
          <a:p>
            <a:r>
              <a:rPr lang="en-US" sz="2000" dirty="0">
                <a:solidFill>
                  <a:schemeClr val="tx1"/>
                </a:solidFill>
              </a:rPr>
              <a:t>What is included in a crisis communication plan?</a:t>
            </a:r>
          </a:p>
          <a:p>
            <a:pPr lvl="1">
              <a:buClr>
                <a:srgbClr val="FF7D5E"/>
              </a:buClr>
            </a:pPr>
            <a:r>
              <a:rPr lang="en-US" sz="1800" dirty="0">
                <a:solidFill>
                  <a:schemeClr val="tx1"/>
                </a:solidFill>
              </a:rPr>
              <a:t>Mission, Vision, Values, Purpose</a:t>
            </a:r>
          </a:p>
          <a:p>
            <a:pPr lvl="1">
              <a:buClr>
                <a:srgbClr val="FF7D5E"/>
              </a:buClr>
            </a:pPr>
            <a:r>
              <a:rPr lang="en-US" sz="1800" dirty="0">
                <a:solidFill>
                  <a:schemeClr val="tx1"/>
                </a:solidFill>
              </a:rPr>
              <a:t>Objectives and Strategies</a:t>
            </a:r>
          </a:p>
          <a:p>
            <a:pPr lvl="1">
              <a:buClr>
                <a:srgbClr val="FF7D5E"/>
              </a:buClr>
            </a:pPr>
            <a:r>
              <a:rPr lang="en-US" sz="1800" dirty="0">
                <a:solidFill>
                  <a:schemeClr val="tx1"/>
                </a:solidFill>
              </a:rPr>
              <a:t>Roles and Responsibilities</a:t>
            </a:r>
          </a:p>
          <a:p>
            <a:pPr lvl="1">
              <a:buClr>
                <a:srgbClr val="FF7D5E"/>
              </a:buClr>
            </a:pPr>
            <a:r>
              <a:rPr lang="en-US" sz="1800" dirty="0">
                <a:solidFill>
                  <a:schemeClr val="tx1"/>
                </a:solidFill>
              </a:rPr>
              <a:t>Activation Plan</a:t>
            </a:r>
          </a:p>
          <a:p>
            <a:pPr lvl="1">
              <a:buClr>
                <a:srgbClr val="FF7D5E"/>
              </a:buClr>
            </a:pPr>
            <a:r>
              <a:rPr lang="en-US" sz="1800" dirty="0">
                <a:solidFill>
                  <a:schemeClr val="tx1"/>
                </a:solidFill>
              </a:rPr>
              <a:t>Resource Inventory</a:t>
            </a:r>
          </a:p>
          <a:p>
            <a:pPr lvl="1">
              <a:buClr>
                <a:srgbClr val="FF7D5E"/>
              </a:buClr>
            </a:pPr>
            <a:r>
              <a:rPr lang="en-US" sz="1800" dirty="0">
                <a:solidFill>
                  <a:schemeClr val="tx1"/>
                </a:solidFill>
              </a:rPr>
              <a:t>Templates and Tools to Get Started</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221E2E-F91C-4648-A029-F700A355E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71" y="5470567"/>
            <a:ext cx="1716142" cy="92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23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3D0-DC1B-564E-9817-8F2CB182F9B8}"/>
              </a:ext>
            </a:extLst>
          </p:cNvPr>
          <p:cNvSpPr>
            <a:spLocks noGrp="1"/>
          </p:cNvSpPr>
          <p:nvPr>
            <p:ph type="title" idx="4294967295"/>
          </p:nvPr>
        </p:nvSpPr>
        <p:spPr>
          <a:xfrm>
            <a:off x="1790780" y="1110433"/>
            <a:ext cx="8826500" cy="2870200"/>
          </a:xfrm>
        </p:spPr>
        <p:txBody>
          <a:bodyPr vert="horz" lIns="91440" tIns="45720" rIns="91440" bIns="45720" rtlCol="0" anchor="b">
            <a:normAutofit/>
          </a:bodyPr>
          <a:lstStyle/>
          <a:p>
            <a:pPr algn="ctr"/>
            <a:r>
              <a:rPr lang="en-US" sz="5400" dirty="0">
                <a:solidFill>
                  <a:srgbClr val="FFFFFF"/>
                </a:solidFill>
              </a:rPr>
              <a:t>Workshop</a:t>
            </a:r>
            <a:br>
              <a:rPr lang="en-US" sz="5400" dirty="0">
                <a:solidFill>
                  <a:srgbClr val="FFFFFF"/>
                </a:solidFill>
              </a:rPr>
            </a:br>
            <a:r>
              <a:rPr lang="en-US" sz="5400" dirty="0">
                <a:solidFill>
                  <a:srgbClr val="FFFFFF"/>
                </a:solidFill>
              </a:rPr>
              <a:t>Part 1</a:t>
            </a:r>
          </a:p>
        </p:txBody>
      </p:sp>
    </p:spTree>
    <p:extLst>
      <p:ext uri="{BB962C8B-B14F-4D97-AF65-F5344CB8AC3E}">
        <p14:creationId xmlns:p14="http://schemas.microsoft.com/office/powerpoint/2010/main" val="640365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21">
      <a:dk1>
        <a:srgbClr val="173245"/>
      </a:dk1>
      <a:lt1>
        <a:srgbClr val="EAEAEA"/>
      </a:lt1>
      <a:dk2>
        <a:srgbClr val="193345"/>
      </a:dk2>
      <a:lt2>
        <a:srgbClr val="2A92D4"/>
      </a:lt2>
      <a:accent1>
        <a:srgbClr val="2A92D4"/>
      </a:accent1>
      <a:accent2>
        <a:srgbClr val="8ACBC8"/>
      </a:accent2>
      <a:accent3>
        <a:srgbClr val="193345"/>
      </a:accent3>
      <a:accent4>
        <a:srgbClr val="193345"/>
      </a:accent4>
      <a:accent5>
        <a:srgbClr val="FF7C5E"/>
      </a:accent5>
      <a:accent6>
        <a:srgbClr val="FF7E5E"/>
      </a:accent6>
      <a:hlink>
        <a:srgbClr val="8F8F8F"/>
      </a:hlink>
      <a:folHlink>
        <a:srgbClr val="A5A5A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1190</Words>
  <Application>Microsoft Office PowerPoint</Application>
  <PresentationFormat>Widescreen</PresentationFormat>
  <Paragraphs>141</Paragraphs>
  <Slides>23</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Calibri Light</vt:lpstr>
      <vt:lpstr>Franklin Gothic Book</vt:lpstr>
      <vt:lpstr>Franklin Gothic Medium</vt:lpstr>
      <vt:lpstr>Roboto Black</vt:lpstr>
      <vt:lpstr>Roboto Medium</vt:lpstr>
      <vt:lpstr>Wingdings</vt:lpstr>
      <vt:lpstr>Wingdings 3</vt:lpstr>
      <vt:lpstr>Ion Boardroom</vt:lpstr>
      <vt:lpstr>Custom Design</vt:lpstr>
      <vt:lpstr>Crisis Communications:  Preparation is Key </vt:lpstr>
      <vt:lpstr>PowerPoint Presentation</vt:lpstr>
      <vt:lpstr> Anissa Davenport, Managing Partner </vt:lpstr>
      <vt:lpstr>What is Crisis Communications?</vt:lpstr>
      <vt:lpstr>The Media May Know Before You Do </vt:lpstr>
      <vt:lpstr>PowerPoint Presentation</vt:lpstr>
      <vt:lpstr>Are You Ready?</vt:lpstr>
      <vt:lpstr>Let’s Get Started</vt:lpstr>
      <vt:lpstr>Workshop Part 1</vt:lpstr>
      <vt:lpstr>What Makes a Crisis Communications Plan Successful? </vt:lpstr>
      <vt:lpstr> Prevention &amp; Planning  </vt:lpstr>
      <vt:lpstr>PowerPoint Presentation</vt:lpstr>
      <vt:lpstr>PowerPoint Presentation</vt:lpstr>
      <vt:lpstr>Messaging that aligns and reinforces your mission, vision, values and brand</vt:lpstr>
      <vt:lpstr>PowerPoint Presentation</vt:lpstr>
      <vt:lpstr>Choosing the Right Spokesperson</vt:lpstr>
      <vt:lpstr>Spokesperson Best Practices </vt:lpstr>
      <vt:lpstr>Transparency and Accountability</vt:lpstr>
      <vt:lpstr>Preparing for an Unexpected Crisis</vt:lpstr>
      <vt:lpstr>Workshop Part 2</vt:lpstr>
      <vt:lpstr>PowerPoint Presentation</vt:lpstr>
      <vt:lpstr>Workshop Part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Anissa B Davenport</dc:creator>
  <cp:lastModifiedBy>Margaret M Huffman</cp:lastModifiedBy>
  <cp:revision>22</cp:revision>
  <cp:lastPrinted>2020-01-30T22:47:22Z</cp:lastPrinted>
  <dcterms:created xsi:type="dcterms:W3CDTF">2020-01-29T02:06:02Z</dcterms:created>
  <dcterms:modified xsi:type="dcterms:W3CDTF">2020-02-18T16:48:03Z</dcterms:modified>
</cp:coreProperties>
</file>