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3" r:id="rId1"/>
  </p:sldMasterIdLst>
  <p:notesMasterIdLst>
    <p:notesMasterId r:id="rId14"/>
  </p:notesMasterIdLst>
  <p:sldIdLst>
    <p:sldId id="321" r:id="rId2"/>
    <p:sldId id="264" r:id="rId3"/>
    <p:sldId id="319" r:id="rId4"/>
    <p:sldId id="326" r:id="rId5"/>
    <p:sldId id="331" r:id="rId6"/>
    <p:sldId id="322" r:id="rId7"/>
    <p:sldId id="268" r:id="rId8"/>
    <p:sldId id="324" r:id="rId9"/>
    <p:sldId id="329" r:id="rId10"/>
    <p:sldId id="271" r:id="rId11"/>
    <p:sldId id="327" r:id="rId12"/>
    <p:sldId id="325" r:id="rId13"/>
  </p:sldIdLst>
  <p:sldSz cx="9144000" cy="6858000" type="screen4x3"/>
  <p:notesSz cx="7077075" cy="93630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4F59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75" autoAdjust="0"/>
    <p:restoredTop sz="86286" autoAdjust="0"/>
  </p:normalViewPr>
  <p:slideViewPr>
    <p:cSldViewPr>
      <p:cViewPr>
        <p:scale>
          <a:sx n="57" d="100"/>
          <a:sy n="57" d="100"/>
        </p:scale>
        <p:origin x="1784"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8134BA-DD9F-4C79-AA23-EF967DE9FFBF}" type="doc">
      <dgm:prSet loTypeId="urn:microsoft.com/office/officeart/2011/layout/HexagonRadial" loCatId="cycle" qsTypeId="urn:microsoft.com/office/officeart/2005/8/quickstyle/simple1" qsCatId="simple" csTypeId="urn:microsoft.com/office/officeart/2005/8/colors/colorful1" csCatId="colorful" phldr="1"/>
      <dgm:spPr/>
      <dgm:t>
        <a:bodyPr/>
        <a:lstStyle/>
        <a:p>
          <a:endParaRPr lang="en-US"/>
        </a:p>
      </dgm:t>
    </dgm:pt>
    <dgm:pt modelId="{9BD20044-8557-4EC9-81E7-C53B1CF937C6}">
      <dgm:prSet phldrT="[Text]" custT="1"/>
      <dgm:spPr/>
      <dgm:t>
        <a:bodyPr/>
        <a:lstStyle/>
        <a:p>
          <a:r>
            <a:rPr lang="en-US" sz="3600" b="1" dirty="0"/>
            <a:t>5 W’s</a:t>
          </a:r>
        </a:p>
      </dgm:t>
    </dgm:pt>
    <dgm:pt modelId="{BEC5A868-8B34-42B7-8D6B-737393C44D8D}" type="parTrans" cxnId="{3195F9EF-5CC8-4A84-859D-4AE0CB0231A9}">
      <dgm:prSet/>
      <dgm:spPr/>
      <dgm:t>
        <a:bodyPr/>
        <a:lstStyle/>
        <a:p>
          <a:endParaRPr lang="en-US"/>
        </a:p>
      </dgm:t>
    </dgm:pt>
    <dgm:pt modelId="{2222AC39-F6A3-4374-B2A3-3A7055F48620}" type="sibTrans" cxnId="{3195F9EF-5CC8-4A84-859D-4AE0CB0231A9}">
      <dgm:prSet/>
      <dgm:spPr/>
      <dgm:t>
        <a:bodyPr/>
        <a:lstStyle/>
        <a:p>
          <a:endParaRPr lang="en-US"/>
        </a:p>
      </dgm:t>
    </dgm:pt>
    <dgm:pt modelId="{710D14E1-4F79-4F9B-80FD-15943DE7091F}">
      <dgm:prSet phldrT="[Text]" custT="1"/>
      <dgm:spPr/>
      <dgm:t>
        <a:bodyPr/>
        <a:lstStyle/>
        <a:p>
          <a:r>
            <a:rPr lang="en-US" sz="3600" b="1" dirty="0"/>
            <a:t>Who</a:t>
          </a:r>
        </a:p>
      </dgm:t>
    </dgm:pt>
    <dgm:pt modelId="{958F8CF4-D1FD-40D7-ADCA-842A6CAC56F6}" type="parTrans" cxnId="{46B41772-21C0-4B9A-86DA-5B0284543881}">
      <dgm:prSet/>
      <dgm:spPr/>
      <dgm:t>
        <a:bodyPr/>
        <a:lstStyle/>
        <a:p>
          <a:endParaRPr lang="en-US"/>
        </a:p>
      </dgm:t>
    </dgm:pt>
    <dgm:pt modelId="{D19A2799-D832-438C-AB15-C3C9A4A19CEE}" type="sibTrans" cxnId="{46B41772-21C0-4B9A-86DA-5B0284543881}">
      <dgm:prSet/>
      <dgm:spPr/>
      <dgm:t>
        <a:bodyPr/>
        <a:lstStyle/>
        <a:p>
          <a:endParaRPr lang="en-US"/>
        </a:p>
      </dgm:t>
    </dgm:pt>
    <dgm:pt modelId="{275B38CC-E475-4A01-AABC-00E05EAA3A54}">
      <dgm:prSet phldrT="[Text]" custT="1"/>
      <dgm:spPr/>
      <dgm:t>
        <a:bodyPr/>
        <a:lstStyle/>
        <a:p>
          <a:r>
            <a:rPr lang="en-US" sz="3600" b="1" dirty="0"/>
            <a:t>What</a:t>
          </a:r>
        </a:p>
      </dgm:t>
    </dgm:pt>
    <dgm:pt modelId="{C61D4FAC-9825-403C-AAA0-34B0EE7FFFAF}" type="parTrans" cxnId="{AD313B59-FE90-44D6-95BF-2E21562ED5AA}">
      <dgm:prSet/>
      <dgm:spPr/>
      <dgm:t>
        <a:bodyPr/>
        <a:lstStyle/>
        <a:p>
          <a:endParaRPr lang="en-US"/>
        </a:p>
      </dgm:t>
    </dgm:pt>
    <dgm:pt modelId="{E04B729F-AD0C-47C9-AF9E-8A79D69BED15}" type="sibTrans" cxnId="{AD313B59-FE90-44D6-95BF-2E21562ED5AA}">
      <dgm:prSet/>
      <dgm:spPr/>
      <dgm:t>
        <a:bodyPr/>
        <a:lstStyle/>
        <a:p>
          <a:endParaRPr lang="en-US"/>
        </a:p>
      </dgm:t>
    </dgm:pt>
    <dgm:pt modelId="{E44FE14C-CEE7-4957-BAE0-4794CB777EB0}">
      <dgm:prSet phldrT="[Text]" custT="1"/>
      <dgm:spPr/>
      <dgm:t>
        <a:bodyPr/>
        <a:lstStyle/>
        <a:p>
          <a:r>
            <a:rPr lang="en-US" sz="3600" b="1" dirty="0"/>
            <a:t>When</a:t>
          </a:r>
        </a:p>
      </dgm:t>
    </dgm:pt>
    <dgm:pt modelId="{B8176F21-0A1B-444B-BE81-92A6C5614908}" type="parTrans" cxnId="{FF46C260-5C2E-4CF1-B781-F2CE25F0C488}">
      <dgm:prSet/>
      <dgm:spPr/>
      <dgm:t>
        <a:bodyPr/>
        <a:lstStyle/>
        <a:p>
          <a:endParaRPr lang="en-US"/>
        </a:p>
      </dgm:t>
    </dgm:pt>
    <dgm:pt modelId="{70D3D882-A26A-4956-9F42-26263C4D2DE6}" type="sibTrans" cxnId="{FF46C260-5C2E-4CF1-B781-F2CE25F0C488}">
      <dgm:prSet/>
      <dgm:spPr/>
      <dgm:t>
        <a:bodyPr/>
        <a:lstStyle/>
        <a:p>
          <a:endParaRPr lang="en-US"/>
        </a:p>
      </dgm:t>
    </dgm:pt>
    <dgm:pt modelId="{B57D5288-B40D-43CC-A84F-33825307446F}">
      <dgm:prSet phldrT="[Text]" custT="1"/>
      <dgm:spPr/>
      <dgm:t>
        <a:bodyPr/>
        <a:lstStyle/>
        <a:p>
          <a:r>
            <a:rPr lang="en-US" sz="3200" b="1" dirty="0"/>
            <a:t>Where</a:t>
          </a:r>
        </a:p>
      </dgm:t>
    </dgm:pt>
    <dgm:pt modelId="{DC49F8E3-094D-47E1-B104-D5C8334ECF8E}" type="parTrans" cxnId="{99A8CACE-0D5B-4CAA-83D7-22B4411EC439}">
      <dgm:prSet/>
      <dgm:spPr/>
      <dgm:t>
        <a:bodyPr/>
        <a:lstStyle/>
        <a:p>
          <a:endParaRPr lang="en-US"/>
        </a:p>
      </dgm:t>
    </dgm:pt>
    <dgm:pt modelId="{E50BDB1A-9C8C-40D8-BF0F-6F5D76C6ADF5}" type="sibTrans" cxnId="{99A8CACE-0D5B-4CAA-83D7-22B4411EC439}">
      <dgm:prSet/>
      <dgm:spPr/>
      <dgm:t>
        <a:bodyPr/>
        <a:lstStyle/>
        <a:p>
          <a:endParaRPr lang="en-US"/>
        </a:p>
      </dgm:t>
    </dgm:pt>
    <dgm:pt modelId="{644E2395-240E-4716-83D5-5D1F5C0FC8A0}">
      <dgm:prSet phldrT="[Text]" custT="1"/>
      <dgm:spPr/>
      <dgm:t>
        <a:bodyPr/>
        <a:lstStyle/>
        <a:p>
          <a:r>
            <a:rPr lang="en-US" sz="3600" b="1" dirty="0"/>
            <a:t>Why</a:t>
          </a:r>
        </a:p>
      </dgm:t>
    </dgm:pt>
    <dgm:pt modelId="{67B3521B-376B-4848-A448-FBA3B80101C9}" type="parTrans" cxnId="{F295E506-AF58-4045-B097-EAB417F73870}">
      <dgm:prSet/>
      <dgm:spPr/>
      <dgm:t>
        <a:bodyPr/>
        <a:lstStyle/>
        <a:p>
          <a:endParaRPr lang="en-US"/>
        </a:p>
      </dgm:t>
    </dgm:pt>
    <dgm:pt modelId="{904CE3C2-33AA-4599-8C39-3CC28896A650}" type="sibTrans" cxnId="{F295E506-AF58-4045-B097-EAB417F73870}">
      <dgm:prSet/>
      <dgm:spPr/>
      <dgm:t>
        <a:bodyPr/>
        <a:lstStyle/>
        <a:p>
          <a:endParaRPr lang="en-US"/>
        </a:p>
      </dgm:t>
    </dgm:pt>
    <dgm:pt modelId="{D80EEE57-D348-4612-A7BC-D12BBB4A1F63}">
      <dgm:prSet phldrT="[Text]" custT="1"/>
      <dgm:spPr/>
      <dgm:t>
        <a:bodyPr/>
        <a:lstStyle/>
        <a:p>
          <a:r>
            <a:rPr lang="en-US" sz="3600" b="1" dirty="0"/>
            <a:t>How</a:t>
          </a:r>
        </a:p>
      </dgm:t>
    </dgm:pt>
    <dgm:pt modelId="{38B131D8-7F96-4E30-A65F-1B28C70A8943}" type="parTrans" cxnId="{63293E9B-0E38-412A-A39D-FB3710AD8C43}">
      <dgm:prSet/>
      <dgm:spPr/>
      <dgm:t>
        <a:bodyPr/>
        <a:lstStyle/>
        <a:p>
          <a:endParaRPr lang="en-US"/>
        </a:p>
      </dgm:t>
    </dgm:pt>
    <dgm:pt modelId="{F46FCAF3-C26C-4CAB-A551-C1593B10EBDF}" type="sibTrans" cxnId="{63293E9B-0E38-412A-A39D-FB3710AD8C43}">
      <dgm:prSet/>
      <dgm:spPr/>
      <dgm:t>
        <a:bodyPr/>
        <a:lstStyle/>
        <a:p>
          <a:endParaRPr lang="en-US"/>
        </a:p>
      </dgm:t>
    </dgm:pt>
    <dgm:pt modelId="{B66EFA45-0B01-4032-99CE-4F5F51C5B69E}" type="pres">
      <dgm:prSet presAssocID="{2A8134BA-DD9F-4C79-AA23-EF967DE9FFBF}" presName="Name0" presStyleCnt="0">
        <dgm:presLayoutVars>
          <dgm:chMax val="1"/>
          <dgm:chPref val="1"/>
          <dgm:dir/>
          <dgm:animOne val="branch"/>
          <dgm:animLvl val="lvl"/>
        </dgm:presLayoutVars>
      </dgm:prSet>
      <dgm:spPr/>
    </dgm:pt>
    <dgm:pt modelId="{EBB7758F-02BA-4E3A-BE9D-7F9651147E69}" type="pres">
      <dgm:prSet presAssocID="{9BD20044-8557-4EC9-81E7-C53B1CF937C6}" presName="Parent" presStyleLbl="node0" presStyleIdx="0" presStyleCnt="1">
        <dgm:presLayoutVars>
          <dgm:chMax val="6"/>
          <dgm:chPref val="6"/>
        </dgm:presLayoutVars>
      </dgm:prSet>
      <dgm:spPr/>
    </dgm:pt>
    <dgm:pt modelId="{C5960ACB-5CCD-40A5-9165-D1ECCAE9F6FC}" type="pres">
      <dgm:prSet presAssocID="{710D14E1-4F79-4F9B-80FD-15943DE7091F}" presName="Accent1" presStyleCnt="0"/>
      <dgm:spPr/>
    </dgm:pt>
    <dgm:pt modelId="{76BBA204-E74E-487E-BA3A-FFB9C7B1BFB1}" type="pres">
      <dgm:prSet presAssocID="{710D14E1-4F79-4F9B-80FD-15943DE7091F}" presName="Accent" presStyleLbl="bgShp" presStyleIdx="0" presStyleCnt="6"/>
      <dgm:spPr/>
    </dgm:pt>
    <dgm:pt modelId="{016C732A-B4CB-484E-8EA7-1713F615735F}" type="pres">
      <dgm:prSet presAssocID="{710D14E1-4F79-4F9B-80FD-15943DE7091F}" presName="Child1" presStyleLbl="node1" presStyleIdx="0" presStyleCnt="6" custScaleX="133100">
        <dgm:presLayoutVars>
          <dgm:chMax val="0"/>
          <dgm:chPref val="0"/>
          <dgm:bulletEnabled val="1"/>
        </dgm:presLayoutVars>
      </dgm:prSet>
      <dgm:spPr/>
    </dgm:pt>
    <dgm:pt modelId="{63A513DC-7525-4F86-87FF-EB74AA8E7AEC}" type="pres">
      <dgm:prSet presAssocID="{275B38CC-E475-4A01-AABC-00E05EAA3A54}" presName="Accent2" presStyleCnt="0"/>
      <dgm:spPr/>
    </dgm:pt>
    <dgm:pt modelId="{D64D4004-68DF-473B-A618-A57165B40924}" type="pres">
      <dgm:prSet presAssocID="{275B38CC-E475-4A01-AABC-00E05EAA3A54}" presName="Accent" presStyleLbl="bgShp" presStyleIdx="1" presStyleCnt="6"/>
      <dgm:spPr/>
    </dgm:pt>
    <dgm:pt modelId="{F93B25C9-C97C-4C4D-9352-D5519571758A}" type="pres">
      <dgm:prSet presAssocID="{275B38CC-E475-4A01-AABC-00E05EAA3A54}" presName="Child2" presStyleLbl="node1" presStyleIdx="1" presStyleCnt="6" custScaleX="133100">
        <dgm:presLayoutVars>
          <dgm:chMax val="0"/>
          <dgm:chPref val="0"/>
          <dgm:bulletEnabled val="1"/>
        </dgm:presLayoutVars>
      </dgm:prSet>
      <dgm:spPr/>
    </dgm:pt>
    <dgm:pt modelId="{17295192-7850-49D5-99A3-C96CBAAF890F}" type="pres">
      <dgm:prSet presAssocID="{E44FE14C-CEE7-4957-BAE0-4794CB777EB0}" presName="Accent3" presStyleCnt="0"/>
      <dgm:spPr/>
    </dgm:pt>
    <dgm:pt modelId="{A480EF7D-FE4B-4234-B107-F1B10F426E62}" type="pres">
      <dgm:prSet presAssocID="{E44FE14C-CEE7-4957-BAE0-4794CB777EB0}" presName="Accent" presStyleLbl="bgShp" presStyleIdx="2" presStyleCnt="6"/>
      <dgm:spPr/>
    </dgm:pt>
    <dgm:pt modelId="{3E07B1F2-1F44-48E4-A08A-E4B6359944C0}" type="pres">
      <dgm:prSet presAssocID="{E44FE14C-CEE7-4957-BAE0-4794CB777EB0}" presName="Child3" presStyleLbl="node1" presStyleIdx="2" presStyleCnt="6" custScaleX="133100">
        <dgm:presLayoutVars>
          <dgm:chMax val="0"/>
          <dgm:chPref val="0"/>
          <dgm:bulletEnabled val="1"/>
        </dgm:presLayoutVars>
      </dgm:prSet>
      <dgm:spPr/>
    </dgm:pt>
    <dgm:pt modelId="{DBB1E372-1129-469C-98C2-881C85FBC22B}" type="pres">
      <dgm:prSet presAssocID="{B57D5288-B40D-43CC-A84F-33825307446F}" presName="Accent4" presStyleCnt="0"/>
      <dgm:spPr/>
    </dgm:pt>
    <dgm:pt modelId="{88096889-CDF6-4965-A29F-BC455DCA028D}" type="pres">
      <dgm:prSet presAssocID="{B57D5288-B40D-43CC-A84F-33825307446F}" presName="Accent" presStyleLbl="bgShp" presStyleIdx="3" presStyleCnt="6"/>
      <dgm:spPr/>
    </dgm:pt>
    <dgm:pt modelId="{636D6EB7-54CC-4023-86C6-B3B648E78673}" type="pres">
      <dgm:prSet presAssocID="{B57D5288-B40D-43CC-A84F-33825307446F}" presName="Child4" presStyleLbl="node1" presStyleIdx="3" presStyleCnt="6" custScaleX="133100">
        <dgm:presLayoutVars>
          <dgm:chMax val="0"/>
          <dgm:chPref val="0"/>
          <dgm:bulletEnabled val="1"/>
        </dgm:presLayoutVars>
      </dgm:prSet>
      <dgm:spPr/>
    </dgm:pt>
    <dgm:pt modelId="{F0BE9838-043A-4824-B519-2FF56A573E66}" type="pres">
      <dgm:prSet presAssocID="{644E2395-240E-4716-83D5-5D1F5C0FC8A0}" presName="Accent5" presStyleCnt="0"/>
      <dgm:spPr/>
    </dgm:pt>
    <dgm:pt modelId="{E95A7E71-AA94-43BC-BB29-95CC96466AA8}" type="pres">
      <dgm:prSet presAssocID="{644E2395-240E-4716-83D5-5D1F5C0FC8A0}" presName="Accent" presStyleLbl="bgShp" presStyleIdx="4" presStyleCnt="6"/>
      <dgm:spPr/>
    </dgm:pt>
    <dgm:pt modelId="{DB639C0D-E176-423F-A6D7-A40868004F5B}" type="pres">
      <dgm:prSet presAssocID="{644E2395-240E-4716-83D5-5D1F5C0FC8A0}" presName="Child5" presStyleLbl="node1" presStyleIdx="4" presStyleCnt="6" custScaleX="133100">
        <dgm:presLayoutVars>
          <dgm:chMax val="0"/>
          <dgm:chPref val="0"/>
          <dgm:bulletEnabled val="1"/>
        </dgm:presLayoutVars>
      </dgm:prSet>
      <dgm:spPr/>
    </dgm:pt>
    <dgm:pt modelId="{6B83A64A-5DED-45B7-B6B4-764CB30635FD}" type="pres">
      <dgm:prSet presAssocID="{D80EEE57-D348-4612-A7BC-D12BBB4A1F63}" presName="Accent6" presStyleCnt="0"/>
      <dgm:spPr/>
    </dgm:pt>
    <dgm:pt modelId="{C5CE0C82-D4CA-4696-B762-0E6E7DE7D01A}" type="pres">
      <dgm:prSet presAssocID="{D80EEE57-D348-4612-A7BC-D12BBB4A1F63}" presName="Accent" presStyleLbl="bgShp" presStyleIdx="5" presStyleCnt="6"/>
      <dgm:spPr/>
    </dgm:pt>
    <dgm:pt modelId="{08516A3B-4766-43A5-8481-08503F9F7D8D}" type="pres">
      <dgm:prSet presAssocID="{D80EEE57-D348-4612-A7BC-D12BBB4A1F63}" presName="Child6" presStyleLbl="node1" presStyleIdx="5" presStyleCnt="6" custScaleX="133100">
        <dgm:presLayoutVars>
          <dgm:chMax val="0"/>
          <dgm:chPref val="0"/>
          <dgm:bulletEnabled val="1"/>
        </dgm:presLayoutVars>
      </dgm:prSet>
      <dgm:spPr/>
    </dgm:pt>
  </dgm:ptLst>
  <dgm:cxnLst>
    <dgm:cxn modelId="{F295E506-AF58-4045-B097-EAB417F73870}" srcId="{9BD20044-8557-4EC9-81E7-C53B1CF937C6}" destId="{644E2395-240E-4716-83D5-5D1F5C0FC8A0}" srcOrd="4" destOrd="0" parTransId="{67B3521B-376B-4848-A448-FBA3B80101C9}" sibTransId="{904CE3C2-33AA-4599-8C39-3CC28896A650}"/>
    <dgm:cxn modelId="{09415F30-A46F-4DB2-8DD2-D03BE7C13DF2}" type="presOf" srcId="{B57D5288-B40D-43CC-A84F-33825307446F}" destId="{636D6EB7-54CC-4023-86C6-B3B648E78673}" srcOrd="0" destOrd="0" presId="urn:microsoft.com/office/officeart/2011/layout/HexagonRadial"/>
    <dgm:cxn modelId="{FF46C260-5C2E-4CF1-B781-F2CE25F0C488}" srcId="{9BD20044-8557-4EC9-81E7-C53B1CF937C6}" destId="{E44FE14C-CEE7-4957-BAE0-4794CB777EB0}" srcOrd="2" destOrd="0" parTransId="{B8176F21-0A1B-444B-BE81-92A6C5614908}" sibTransId="{70D3D882-A26A-4956-9F42-26263C4D2DE6}"/>
    <dgm:cxn modelId="{AE56A748-10B2-4BBE-8701-C3439595BE8B}" type="presOf" srcId="{644E2395-240E-4716-83D5-5D1F5C0FC8A0}" destId="{DB639C0D-E176-423F-A6D7-A40868004F5B}" srcOrd="0" destOrd="0" presId="urn:microsoft.com/office/officeart/2011/layout/HexagonRadial"/>
    <dgm:cxn modelId="{46B41772-21C0-4B9A-86DA-5B0284543881}" srcId="{9BD20044-8557-4EC9-81E7-C53B1CF937C6}" destId="{710D14E1-4F79-4F9B-80FD-15943DE7091F}" srcOrd="0" destOrd="0" parTransId="{958F8CF4-D1FD-40D7-ADCA-842A6CAC56F6}" sibTransId="{D19A2799-D832-438C-AB15-C3C9A4A19CEE}"/>
    <dgm:cxn modelId="{AD313B59-FE90-44D6-95BF-2E21562ED5AA}" srcId="{9BD20044-8557-4EC9-81E7-C53B1CF937C6}" destId="{275B38CC-E475-4A01-AABC-00E05EAA3A54}" srcOrd="1" destOrd="0" parTransId="{C61D4FAC-9825-403C-AAA0-34B0EE7FFFAF}" sibTransId="{E04B729F-AD0C-47C9-AF9E-8A79D69BED15}"/>
    <dgm:cxn modelId="{EA18C090-4613-4A19-93D8-551F63641FB9}" type="presOf" srcId="{E44FE14C-CEE7-4957-BAE0-4794CB777EB0}" destId="{3E07B1F2-1F44-48E4-A08A-E4B6359944C0}" srcOrd="0" destOrd="0" presId="urn:microsoft.com/office/officeart/2011/layout/HexagonRadial"/>
    <dgm:cxn modelId="{63293E9B-0E38-412A-A39D-FB3710AD8C43}" srcId="{9BD20044-8557-4EC9-81E7-C53B1CF937C6}" destId="{D80EEE57-D348-4612-A7BC-D12BBB4A1F63}" srcOrd="5" destOrd="0" parTransId="{38B131D8-7F96-4E30-A65F-1B28C70A8943}" sibTransId="{F46FCAF3-C26C-4CAB-A551-C1593B10EBDF}"/>
    <dgm:cxn modelId="{30A995B9-E4A4-48C5-A0BD-0DAD4540FD56}" type="presOf" srcId="{275B38CC-E475-4A01-AABC-00E05EAA3A54}" destId="{F93B25C9-C97C-4C4D-9352-D5519571758A}" srcOrd="0" destOrd="0" presId="urn:microsoft.com/office/officeart/2011/layout/HexagonRadial"/>
    <dgm:cxn modelId="{6E61E4BF-B66D-4201-A73A-7EDA0490DF69}" type="presOf" srcId="{2A8134BA-DD9F-4C79-AA23-EF967DE9FFBF}" destId="{B66EFA45-0B01-4032-99CE-4F5F51C5B69E}" srcOrd="0" destOrd="0" presId="urn:microsoft.com/office/officeart/2011/layout/HexagonRadial"/>
    <dgm:cxn modelId="{99A8CACE-0D5B-4CAA-83D7-22B4411EC439}" srcId="{9BD20044-8557-4EC9-81E7-C53B1CF937C6}" destId="{B57D5288-B40D-43CC-A84F-33825307446F}" srcOrd="3" destOrd="0" parTransId="{DC49F8E3-094D-47E1-B104-D5C8334ECF8E}" sibTransId="{E50BDB1A-9C8C-40D8-BF0F-6F5D76C6ADF5}"/>
    <dgm:cxn modelId="{306510D2-A36C-4230-AC87-A9790F057E8E}" type="presOf" srcId="{D80EEE57-D348-4612-A7BC-D12BBB4A1F63}" destId="{08516A3B-4766-43A5-8481-08503F9F7D8D}" srcOrd="0" destOrd="0" presId="urn:microsoft.com/office/officeart/2011/layout/HexagonRadial"/>
    <dgm:cxn modelId="{36673DE0-C33B-4C02-84D3-3DCDBBBDFA4A}" type="presOf" srcId="{9BD20044-8557-4EC9-81E7-C53B1CF937C6}" destId="{EBB7758F-02BA-4E3A-BE9D-7F9651147E69}" srcOrd="0" destOrd="0" presId="urn:microsoft.com/office/officeart/2011/layout/HexagonRadial"/>
    <dgm:cxn modelId="{ED4244E4-857B-4894-A733-D3B23B9CDA6D}" type="presOf" srcId="{710D14E1-4F79-4F9B-80FD-15943DE7091F}" destId="{016C732A-B4CB-484E-8EA7-1713F615735F}" srcOrd="0" destOrd="0" presId="urn:microsoft.com/office/officeart/2011/layout/HexagonRadial"/>
    <dgm:cxn modelId="{3195F9EF-5CC8-4A84-859D-4AE0CB0231A9}" srcId="{2A8134BA-DD9F-4C79-AA23-EF967DE9FFBF}" destId="{9BD20044-8557-4EC9-81E7-C53B1CF937C6}" srcOrd="0" destOrd="0" parTransId="{BEC5A868-8B34-42B7-8D6B-737393C44D8D}" sibTransId="{2222AC39-F6A3-4374-B2A3-3A7055F48620}"/>
    <dgm:cxn modelId="{9019E7BA-52FD-4E33-BFAE-0167B0D6E572}" type="presParOf" srcId="{B66EFA45-0B01-4032-99CE-4F5F51C5B69E}" destId="{EBB7758F-02BA-4E3A-BE9D-7F9651147E69}" srcOrd="0" destOrd="0" presId="urn:microsoft.com/office/officeart/2011/layout/HexagonRadial"/>
    <dgm:cxn modelId="{786E79A0-76E3-46D3-B492-F4111B2D4666}" type="presParOf" srcId="{B66EFA45-0B01-4032-99CE-4F5F51C5B69E}" destId="{C5960ACB-5CCD-40A5-9165-D1ECCAE9F6FC}" srcOrd="1" destOrd="0" presId="urn:microsoft.com/office/officeart/2011/layout/HexagonRadial"/>
    <dgm:cxn modelId="{5361592D-C1D3-4524-8794-18B5357B7A90}" type="presParOf" srcId="{C5960ACB-5CCD-40A5-9165-D1ECCAE9F6FC}" destId="{76BBA204-E74E-487E-BA3A-FFB9C7B1BFB1}" srcOrd="0" destOrd="0" presId="urn:microsoft.com/office/officeart/2011/layout/HexagonRadial"/>
    <dgm:cxn modelId="{5F5DCF4C-4584-4956-BC20-A35F2C4AAC7E}" type="presParOf" srcId="{B66EFA45-0B01-4032-99CE-4F5F51C5B69E}" destId="{016C732A-B4CB-484E-8EA7-1713F615735F}" srcOrd="2" destOrd="0" presId="urn:microsoft.com/office/officeart/2011/layout/HexagonRadial"/>
    <dgm:cxn modelId="{D10C86DF-7C23-4973-9FF4-9C3D53F10FBF}" type="presParOf" srcId="{B66EFA45-0B01-4032-99CE-4F5F51C5B69E}" destId="{63A513DC-7525-4F86-87FF-EB74AA8E7AEC}" srcOrd="3" destOrd="0" presId="urn:microsoft.com/office/officeart/2011/layout/HexagonRadial"/>
    <dgm:cxn modelId="{3B880328-996E-4FF9-98CC-7256E51A35BF}" type="presParOf" srcId="{63A513DC-7525-4F86-87FF-EB74AA8E7AEC}" destId="{D64D4004-68DF-473B-A618-A57165B40924}" srcOrd="0" destOrd="0" presId="urn:microsoft.com/office/officeart/2011/layout/HexagonRadial"/>
    <dgm:cxn modelId="{F173A4E5-A414-4BC2-B8A9-1E55A3521524}" type="presParOf" srcId="{B66EFA45-0B01-4032-99CE-4F5F51C5B69E}" destId="{F93B25C9-C97C-4C4D-9352-D5519571758A}" srcOrd="4" destOrd="0" presId="urn:microsoft.com/office/officeart/2011/layout/HexagonRadial"/>
    <dgm:cxn modelId="{A5A6D825-6C51-4B6E-ABE0-C0B7841DAF37}" type="presParOf" srcId="{B66EFA45-0B01-4032-99CE-4F5F51C5B69E}" destId="{17295192-7850-49D5-99A3-C96CBAAF890F}" srcOrd="5" destOrd="0" presId="urn:microsoft.com/office/officeart/2011/layout/HexagonRadial"/>
    <dgm:cxn modelId="{BC94B99A-40F5-4878-8E3E-637EB075E8EF}" type="presParOf" srcId="{17295192-7850-49D5-99A3-C96CBAAF890F}" destId="{A480EF7D-FE4B-4234-B107-F1B10F426E62}" srcOrd="0" destOrd="0" presId="urn:microsoft.com/office/officeart/2011/layout/HexagonRadial"/>
    <dgm:cxn modelId="{9C884619-E96F-4586-A31D-9034CA1CA177}" type="presParOf" srcId="{B66EFA45-0B01-4032-99CE-4F5F51C5B69E}" destId="{3E07B1F2-1F44-48E4-A08A-E4B6359944C0}" srcOrd="6" destOrd="0" presId="urn:microsoft.com/office/officeart/2011/layout/HexagonRadial"/>
    <dgm:cxn modelId="{CD2B48BF-2854-48FF-A6AA-6FE87D05101E}" type="presParOf" srcId="{B66EFA45-0B01-4032-99CE-4F5F51C5B69E}" destId="{DBB1E372-1129-469C-98C2-881C85FBC22B}" srcOrd="7" destOrd="0" presId="urn:microsoft.com/office/officeart/2011/layout/HexagonRadial"/>
    <dgm:cxn modelId="{EBEABEB0-1BF8-4D3F-AEC1-29AC6FE03324}" type="presParOf" srcId="{DBB1E372-1129-469C-98C2-881C85FBC22B}" destId="{88096889-CDF6-4965-A29F-BC455DCA028D}" srcOrd="0" destOrd="0" presId="urn:microsoft.com/office/officeart/2011/layout/HexagonRadial"/>
    <dgm:cxn modelId="{93C60DF4-812A-4D55-96FF-7E902EDEC7F5}" type="presParOf" srcId="{B66EFA45-0B01-4032-99CE-4F5F51C5B69E}" destId="{636D6EB7-54CC-4023-86C6-B3B648E78673}" srcOrd="8" destOrd="0" presId="urn:microsoft.com/office/officeart/2011/layout/HexagonRadial"/>
    <dgm:cxn modelId="{9C667A04-0BDF-4871-A7FC-7DEBC5EB28F1}" type="presParOf" srcId="{B66EFA45-0B01-4032-99CE-4F5F51C5B69E}" destId="{F0BE9838-043A-4824-B519-2FF56A573E66}" srcOrd="9" destOrd="0" presId="urn:microsoft.com/office/officeart/2011/layout/HexagonRadial"/>
    <dgm:cxn modelId="{91FDA407-E4EF-4B85-9116-73ACD1878FEF}" type="presParOf" srcId="{F0BE9838-043A-4824-B519-2FF56A573E66}" destId="{E95A7E71-AA94-43BC-BB29-95CC96466AA8}" srcOrd="0" destOrd="0" presId="urn:microsoft.com/office/officeart/2011/layout/HexagonRadial"/>
    <dgm:cxn modelId="{DAC0F32A-CC02-4256-ABA6-0F92122899A2}" type="presParOf" srcId="{B66EFA45-0B01-4032-99CE-4F5F51C5B69E}" destId="{DB639C0D-E176-423F-A6D7-A40868004F5B}" srcOrd="10" destOrd="0" presId="urn:microsoft.com/office/officeart/2011/layout/HexagonRadial"/>
    <dgm:cxn modelId="{FCC98ED0-9D4B-4807-B43C-C6301B88171E}" type="presParOf" srcId="{B66EFA45-0B01-4032-99CE-4F5F51C5B69E}" destId="{6B83A64A-5DED-45B7-B6B4-764CB30635FD}" srcOrd="11" destOrd="0" presId="urn:microsoft.com/office/officeart/2011/layout/HexagonRadial"/>
    <dgm:cxn modelId="{D540A47E-1B18-4AB9-8BDD-D23560FD5817}" type="presParOf" srcId="{6B83A64A-5DED-45B7-B6B4-764CB30635FD}" destId="{C5CE0C82-D4CA-4696-B762-0E6E7DE7D01A}" srcOrd="0" destOrd="0" presId="urn:microsoft.com/office/officeart/2011/layout/HexagonRadial"/>
    <dgm:cxn modelId="{4A9B7934-86A8-4FE4-88CD-C080E1851D86}" type="presParOf" srcId="{B66EFA45-0B01-4032-99CE-4F5F51C5B69E}" destId="{08516A3B-4766-43A5-8481-08503F9F7D8D}"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DF211B-8E7C-4CE7-B810-3356CCDE93FB}" type="doc">
      <dgm:prSet loTypeId="urn:microsoft.com/office/officeart/2005/8/layout/hProcess9" loCatId="process" qsTypeId="urn:microsoft.com/office/officeart/2005/8/quickstyle/simple2" qsCatId="simple" csTypeId="urn:microsoft.com/office/officeart/2005/8/colors/colorful2" csCatId="colorful" phldr="1"/>
      <dgm:spPr/>
      <dgm:t>
        <a:bodyPr/>
        <a:lstStyle/>
        <a:p>
          <a:endParaRPr lang="en-US"/>
        </a:p>
      </dgm:t>
    </dgm:pt>
    <dgm:pt modelId="{09715EBC-6E25-4449-A44C-997C06F3F63A}">
      <dgm:prSet phldrT="[Text]"/>
      <dgm:spPr/>
      <dgm:t>
        <a:bodyPr/>
        <a:lstStyle/>
        <a:p>
          <a:r>
            <a:rPr lang="en-US" dirty="0"/>
            <a:t>Recorded</a:t>
          </a:r>
        </a:p>
      </dgm:t>
    </dgm:pt>
    <dgm:pt modelId="{751C8330-FD99-4CBA-8AC7-8A1DA2697F32}" type="parTrans" cxnId="{6B284D79-BA35-431D-B7A4-0C23878E0AB5}">
      <dgm:prSet/>
      <dgm:spPr/>
      <dgm:t>
        <a:bodyPr/>
        <a:lstStyle/>
        <a:p>
          <a:endParaRPr lang="en-US"/>
        </a:p>
      </dgm:t>
    </dgm:pt>
    <dgm:pt modelId="{AD4C0006-1479-44E7-B32B-38046548C215}" type="sibTrans" cxnId="{6B284D79-BA35-431D-B7A4-0C23878E0AB5}">
      <dgm:prSet/>
      <dgm:spPr/>
      <dgm:t>
        <a:bodyPr/>
        <a:lstStyle/>
        <a:p>
          <a:endParaRPr lang="en-US"/>
        </a:p>
      </dgm:t>
    </dgm:pt>
    <dgm:pt modelId="{4CE02598-5955-4A6D-9993-8007438FBD08}">
      <dgm:prSet phldrT="[Text]"/>
      <dgm:spPr/>
      <dgm:t>
        <a:bodyPr/>
        <a:lstStyle/>
        <a:p>
          <a:r>
            <a:rPr lang="en-US" dirty="0"/>
            <a:t>Shared with employee</a:t>
          </a:r>
        </a:p>
      </dgm:t>
    </dgm:pt>
    <dgm:pt modelId="{B1367E54-9CAB-40E9-BFDE-4F7C25CBB311}" type="parTrans" cxnId="{F4B4706E-86B4-4934-B7C2-2E70735163B6}">
      <dgm:prSet/>
      <dgm:spPr/>
      <dgm:t>
        <a:bodyPr/>
        <a:lstStyle/>
        <a:p>
          <a:endParaRPr lang="en-US"/>
        </a:p>
      </dgm:t>
    </dgm:pt>
    <dgm:pt modelId="{84073FCB-ECC2-4132-A704-AFA131C383FC}" type="sibTrans" cxnId="{F4B4706E-86B4-4934-B7C2-2E70735163B6}">
      <dgm:prSet/>
      <dgm:spPr/>
      <dgm:t>
        <a:bodyPr/>
        <a:lstStyle/>
        <a:p>
          <a:endParaRPr lang="en-US"/>
        </a:p>
      </dgm:t>
    </dgm:pt>
    <dgm:pt modelId="{F92F2302-956D-45D0-9F6F-CAF59BF427CB}">
      <dgm:prSet phldrT="[Text]"/>
      <dgm:spPr/>
      <dgm:t>
        <a:bodyPr/>
        <a:lstStyle/>
        <a:p>
          <a:r>
            <a:rPr lang="en-US" dirty="0"/>
            <a:t>Refer back to it</a:t>
          </a:r>
        </a:p>
      </dgm:t>
    </dgm:pt>
    <dgm:pt modelId="{B99B9038-7FE0-4538-BD24-DC58D5D5EA8E}" type="parTrans" cxnId="{1D793E3E-B8CE-448B-884D-F7841F7D44FC}">
      <dgm:prSet/>
      <dgm:spPr/>
      <dgm:t>
        <a:bodyPr/>
        <a:lstStyle/>
        <a:p>
          <a:endParaRPr lang="en-US"/>
        </a:p>
      </dgm:t>
    </dgm:pt>
    <dgm:pt modelId="{9C061AD0-B43E-4BBF-8E16-CA4BB7374452}" type="sibTrans" cxnId="{1D793E3E-B8CE-448B-884D-F7841F7D44FC}">
      <dgm:prSet/>
      <dgm:spPr/>
      <dgm:t>
        <a:bodyPr/>
        <a:lstStyle/>
        <a:p>
          <a:endParaRPr lang="en-US"/>
        </a:p>
      </dgm:t>
    </dgm:pt>
    <dgm:pt modelId="{F82F6E22-C3BE-4210-8558-AA07035BE81C}" type="pres">
      <dgm:prSet presAssocID="{A3DF211B-8E7C-4CE7-B810-3356CCDE93FB}" presName="CompostProcess" presStyleCnt="0">
        <dgm:presLayoutVars>
          <dgm:dir/>
          <dgm:resizeHandles val="exact"/>
        </dgm:presLayoutVars>
      </dgm:prSet>
      <dgm:spPr/>
    </dgm:pt>
    <dgm:pt modelId="{79C37D96-E48B-48E6-9149-7A9236FC84A6}" type="pres">
      <dgm:prSet presAssocID="{A3DF211B-8E7C-4CE7-B810-3356CCDE93FB}" presName="arrow" presStyleLbl="bgShp" presStyleIdx="0" presStyleCnt="1"/>
      <dgm:spPr/>
    </dgm:pt>
    <dgm:pt modelId="{7476E71C-CC93-45A2-9AD7-7710BBEE8D22}" type="pres">
      <dgm:prSet presAssocID="{A3DF211B-8E7C-4CE7-B810-3356CCDE93FB}" presName="linearProcess" presStyleCnt="0"/>
      <dgm:spPr/>
    </dgm:pt>
    <dgm:pt modelId="{C50B5E3D-4D9F-420D-80C4-FB42532741C9}" type="pres">
      <dgm:prSet presAssocID="{09715EBC-6E25-4449-A44C-997C06F3F63A}" presName="textNode" presStyleLbl="node1" presStyleIdx="0" presStyleCnt="3">
        <dgm:presLayoutVars>
          <dgm:bulletEnabled val="1"/>
        </dgm:presLayoutVars>
      </dgm:prSet>
      <dgm:spPr/>
    </dgm:pt>
    <dgm:pt modelId="{9A966000-BD6A-4FBA-8D3D-FE5128C33E22}" type="pres">
      <dgm:prSet presAssocID="{AD4C0006-1479-44E7-B32B-38046548C215}" presName="sibTrans" presStyleCnt="0"/>
      <dgm:spPr/>
    </dgm:pt>
    <dgm:pt modelId="{497C6BAA-C2CC-4013-9248-15FC93F9EFB3}" type="pres">
      <dgm:prSet presAssocID="{4CE02598-5955-4A6D-9993-8007438FBD08}" presName="textNode" presStyleLbl="node1" presStyleIdx="1" presStyleCnt="3">
        <dgm:presLayoutVars>
          <dgm:bulletEnabled val="1"/>
        </dgm:presLayoutVars>
      </dgm:prSet>
      <dgm:spPr/>
    </dgm:pt>
    <dgm:pt modelId="{6A88923F-41F5-48BA-815F-5EFD63E1504B}" type="pres">
      <dgm:prSet presAssocID="{84073FCB-ECC2-4132-A704-AFA131C383FC}" presName="sibTrans" presStyleCnt="0"/>
      <dgm:spPr/>
    </dgm:pt>
    <dgm:pt modelId="{CF5DE4CC-0CB4-4B00-8837-3AC742DC828E}" type="pres">
      <dgm:prSet presAssocID="{F92F2302-956D-45D0-9F6F-CAF59BF427CB}" presName="textNode" presStyleLbl="node1" presStyleIdx="2" presStyleCnt="3">
        <dgm:presLayoutVars>
          <dgm:bulletEnabled val="1"/>
        </dgm:presLayoutVars>
      </dgm:prSet>
      <dgm:spPr/>
    </dgm:pt>
  </dgm:ptLst>
  <dgm:cxnLst>
    <dgm:cxn modelId="{1D793E3E-B8CE-448B-884D-F7841F7D44FC}" srcId="{A3DF211B-8E7C-4CE7-B810-3356CCDE93FB}" destId="{F92F2302-956D-45D0-9F6F-CAF59BF427CB}" srcOrd="2" destOrd="0" parTransId="{B99B9038-7FE0-4538-BD24-DC58D5D5EA8E}" sibTransId="{9C061AD0-B43E-4BBF-8E16-CA4BB7374452}"/>
    <dgm:cxn modelId="{F4B4706E-86B4-4934-B7C2-2E70735163B6}" srcId="{A3DF211B-8E7C-4CE7-B810-3356CCDE93FB}" destId="{4CE02598-5955-4A6D-9993-8007438FBD08}" srcOrd="1" destOrd="0" parTransId="{B1367E54-9CAB-40E9-BFDE-4F7C25CBB311}" sibTransId="{84073FCB-ECC2-4132-A704-AFA131C383FC}"/>
    <dgm:cxn modelId="{6B284D79-BA35-431D-B7A4-0C23878E0AB5}" srcId="{A3DF211B-8E7C-4CE7-B810-3356CCDE93FB}" destId="{09715EBC-6E25-4449-A44C-997C06F3F63A}" srcOrd="0" destOrd="0" parTransId="{751C8330-FD99-4CBA-8AC7-8A1DA2697F32}" sibTransId="{AD4C0006-1479-44E7-B32B-38046548C215}"/>
    <dgm:cxn modelId="{63EFBF86-90B1-40B1-93DB-89D397F5FF17}" type="presOf" srcId="{09715EBC-6E25-4449-A44C-997C06F3F63A}" destId="{C50B5E3D-4D9F-420D-80C4-FB42532741C9}" srcOrd="0" destOrd="0" presId="urn:microsoft.com/office/officeart/2005/8/layout/hProcess9"/>
    <dgm:cxn modelId="{C68AA68C-7FE5-468C-964E-93EAA00139F0}" type="presOf" srcId="{A3DF211B-8E7C-4CE7-B810-3356CCDE93FB}" destId="{F82F6E22-C3BE-4210-8558-AA07035BE81C}" srcOrd="0" destOrd="0" presId="urn:microsoft.com/office/officeart/2005/8/layout/hProcess9"/>
    <dgm:cxn modelId="{D104929B-A9AA-4640-92CB-82332942967C}" type="presOf" srcId="{F92F2302-956D-45D0-9F6F-CAF59BF427CB}" destId="{CF5DE4CC-0CB4-4B00-8837-3AC742DC828E}" srcOrd="0" destOrd="0" presId="urn:microsoft.com/office/officeart/2005/8/layout/hProcess9"/>
    <dgm:cxn modelId="{2F2472ED-880D-4686-AA67-7B9BAE073952}" type="presOf" srcId="{4CE02598-5955-4A6D-9993-8007438FBD08}" destId="{497C6BAA-C2CC-4013-9248-15FC93F9EFB3}" srcOrd="0" destOrd="0" presId="urn:microsoft.com/office/officeart/2005/8/layout/hProcess9"/>
    <dgm:cxn modelId="{4E1E5AB4-C9A8-42BD-A39D-FDBF0BF38FF1}" type="presParOf" srcId="{F82F6E22-C3BE-4210-8558-AA07035BE81C}" destId="{79C37D96-E48B-48E6-9149-7A9236FC84A6}" srcOrd="0" destOrd="0" presId="urn:microsoft.com/office/officeart/2005/8/layout/hProcess9"/>
    <dgm:cxn modelId="{706A4682-47EA-4948-94AC-302EB8E8BBDC}" type="presParOf" srcId="{F82F6E22-C3BE-4210-8558-AA07035BE81C}" destId="{7476E71C-CC93-45A2-9AD7-7710BBEE8D22}" srcOrd="1" destOrd="0" presId="urn:microsoft.com/office/officeart/2005/8/layout/hProcess9"/>
    <dgm:cxn modelId="{DA6214BE-9858-4813-B1F0-0B5CDBE901FA}" type="presParOf" srcId="{7476E71C-CC93-45A2-9AD7-7710BBEE8D22}" destId="{C50B5E3D-4D9F-420D-80C4-FB42532741C9}" srcOrd="0" destOrd="0" presId="urn:microsoft.com/office/officeart/2005/8/layout/hProcess9"/>
    <dgm:cxn modelId="{77827A0D-1345-4D6E-8110-79F4B40BF7CE}" type="presParOf" srcId="{7476E71C-CC93-45A2-9AD7-7710BBEE8D22}" destId="{9A966000-BD6A-4FBA-8D3D-FE5128C33E22}" srcOrd="1" destOrd="0" presId="urn:microsoft.com/office/officeart/2005/8/layout/hProcess9"/>
    <dgm:cxn modelId="{E1DD7594-F0BF-409E-ABC9-5F18095811FA}" type="presParOf" srcId="{7476E71C-CC93-45A2-9AD7-7710BBEE8D22}" destId="{497C6BAA-C2CC-4013-9248-15FC93F9EFB3}" srcOrd="2" destOrd="0" presId="urn:microsoft.com/office/officeart/2005/8/layout/hProcess9"/>
    <dgm:cxn modelId="{EB4F98D2-808A-4818-8488-E94227C501AB}" type="presParOf" srcId="{7476E71C-CC93-45A2-9AD7-7710BBEE8D22}" destId="{6A88923F-41F5-48BA-815F-5EFD63E1504B}" srcOrd="3" destOrd="0" presId="urn:microsoft.com/office/officeart/2005/8/layout/hProcess9"/>
    <dgm:cxn modelId="{288B68A1-0676-4B0C-9341-F687F79D51F3}" type="presParOf" srcId="{7476E71C-CC93-45A2-9AD7-7710BBEE8D22}" destId="{CF5DE4CC-0CB4-4B00-8837-3AC742DC828E}"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0F5D51-D7D0-40AE-8899-79DD4DC55B18}"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1D6FE78F-B88D-40FF-8A11-4793E66994C8}">
      <dgm:prSet phldrT="[Text]"/>
      <dgm:spPr/>
      <dgm:t>
        <a:bodyPr/>
        <a:lstStyle/>
        <a:p>
          <a:r>
            <a:rPr lang="en-US" b="0" dirty="0"/>
            <a:t>Productivity</a:t>
          </a:r>
        </a:p>
      </dgm:t>
    </dgm:pt>
    <dgm:pt modelId="{45119A6A-562B-446B-AD9B-56531D1F89CB}" type="parTrans" cxnId="{B3F64F66-0FFB-4EE0-A9ED-F5987A0C08C6}">
      <dgm:prSet/>
      <dgm:spPr/>
      <dgm:t>
        <a:bodyPr/>
        <a:lstStyle/>
        <a:p>
          <a:endParaRPr lang="en-US"/>
        </a:p>
      </dgm:t>
    </dgm:pt>
    <dgm:pt modelId="{F718D8D3-8A6F-47CB-935B-79913867356C}" type="sibTrans" cxnId="{B3F64F66-0FFB-4EE0-A9ED-F5987A0C08C6}">
      <dgm:prSet/>
      <dgm:spPr/>
      <dgm:t>
        <a:bodyPr/>
        <a:lstStyle/>
        <a:p>
          <a:endParaRPr lang="en-US"/>
        </a:p>
      </dgm:t>
    </dgm:pt>
    <dgm:pt modelId="{CC999EB4-E177-48B8-916A-6A69538C1831}">
      <dgm:prSet phldrT="[Text]"/>
      <dgm:spPr/>
      <dgm:t>
        <a:bodyPr/>
        <a:lstStyle/>
        <a:p>
          <a:r>
            <a:rPr lang="en-US" b="0" dirty="0"/>
            <a:t>Inventory Control</a:t>
          </a:r>
        </a:p>
      </dgm:t>
    </dgm:pt>
    <dgm:pt modelId="{9499879D-ED44-47CC-B369-D6DFBD990438}" type="parTrans" cxnId="{1F01A62B-38F0-4524-8AFA-67157B1FDF68}">
      <dgm:prSet/>
      <dgm:spPr/>
      <dgm:t>
        <a:bodyPr/>
        <a:lstStyle/>
        <a:p>
          <a:endParaRPr lang="en-US"/>
        </a:p>
      </dgm:t>
    </dgm:pt>
    <dgm:pt modelId="{C4870823-CE23-49E0-BC4E-33F4539CAA07}" type="sibTrans" cxnId="{1F01A62B-38F0-4524-8AFA-67157B1FDF68}">
      <dgm:prSet/>
      <dgm:spPr/>
      <dgm:t>
        <a:bodyPr/>
        <a:lstStyle/>
        <a:p>
          <a:endParaRPr lang="en-US"/>
        </a:p>
      </dgm:t>
    </dgm:pt>
    <dgm:pt modelId="{A912F121-7559-43DC-97B3-4D27432F9F02}">
      <dgm:prSet phldrT="[Text]"/>
      <dgm:spPr/>
      <dgm:t>
        <a:bodyPr/>
        <a:lstStyle/>
        <a:p>
          <a:r>
            <a:rPr lang="en-US" b="0" dirty="0"/>
            <a:t>Safety</a:t>
          </a:r>
        </a:p>
      </dgm:t>
    </dgm:pt>
    <dgm:pt modelId="{3D683D4E-CE20-467B-A119-A9F64C5F3304}" type="parTrans" cxnId="{4351DA6D-E377-46EB-A257-9A76F127D254}">
      <dgm:prSet/>
      <dgm:spPr/>
      <dgm:t>
        <a:bodyPr/>
        <a:lstStyle/>
        <a:p>
          <a:endParaRPr lang="en-US"/>
        </a:p>
      </dgm:t>
    </dgm:pt>
    <dgm:pt modelId="{D1E54199-BA24-4B4B-BC64-058C46C77ED6}" type="sibTrans" cxnId="{4351DA6D-E377-46EB-A257-9A76F127D254}">
      <dgm:prSet/>
      <dgm:spPr/>
      <dgm:t>
        <a:bodyPr/>
        <a:lstStyle/>
        <a:p>
          <a:endParaRPr lang="en-US"/>
        </a:p>
      </dgm:t>
    </dgm:pt>
    <dgm:pt modelId="{2A5114AE-55FE-49CC-AF8A-05DF8AD71410}">
      <dgm:prSet phldrT="[Text]"/>
      <dgm:spPr/>
      <dgm:t>
        <a:bodyPr/>
        <a:lstStyle/>
        <a:p>
          <a:r>
            <a:rPr lang="en-US" b="0" dirty="0"/>
            <a:t>What else?</a:t>
          </a:r>
        </a:p>
      </dgm:t>
    </dgm:pt>
    <dgm:pt modelId="{8F045175-CD1B-472A-B4BA-ADECB96B6EA0}" type="parTrans" cxnId="{28610A3A-FEC8-40EB-9C95-914D1C167E09}">
      <dgm:prSet/>
      <dgm:spPr/>
      <dgm:t>
        <a:bodyPr/>
        <a:lstStyle/>
        <a:p>
          <a:endParaRPr lang="en-US"/>
        </a:p>
      </dgm:t>
    </dgm:pt>
    <dgm:pt modelId="{CF3D8EAD-3F20-4470-8628-BA003B44B410}" type="sibTrans" cxnId="{28610A3A-FEC8-40EB-9C95-914D1C167E09}">
      <dgm:prSet/>
      <dgm:spPr/>
      <dgm:t>
        <a:bodyPr/>
        <a:lstStyle/>
        <a:p>
          <a:endParaRPr lang="en-US"/>
        </a:p>
      </dgm:t>
    </dgm:pt>
    <dgm:pt modelId="{EFB8987B-5C45-43D6-A7AD-DD2C686D7AF9}" type="pres">
      <dgm:prSet presAssocID="{860F5D51-D7D0-40AE-8899-79DD4DC55B18}" presName="linear" presStyleCnt="0">
        <dgm:presLayoutVars>
          <dgm:animLvl val="lvl"/>
          <dgm:resizeHandles val="exact"/>
        </dgm:presLayoutVars>
      </dgm:prSet>
      <dgm:spPr/>
    </dgm:pt>
    <dgm:pt modelId="{0C9BF411-F22E-45CB-842B-E42015E5E4C3}" type="pres">
      <dgm:prSet presAssocID="{1D6FE78F-B88D-40FF-8A11-4793E66994C8}" presName="parentText" presStyleLbl="node1" presStyleIdx="0" presStyleCnt="4">
        <dgm:presLayoutVars>
          <dgm:chMax val="0"/>
          <dgm:bulletEnabled val="1"/>
        </dgm:presLayoutVars>
      </dgm:prSet>
      <dgm:spPr/>
    </dgm:pt>
    <dgm:pt modelId="{86711778-F9BD-46FD-8E07-EBC1290B7BFA}" type="pres">
      <dgm:prSet presAssocID="{F718D8D3-8A6F-47CB-935B-79913867356C}" presName="spacer" presStyleCnt="0"/>
      <dgm:spPr/>
    </dgm:pt>
    <dgm:pt modelId="{C7896244-B015-4F77-BB5D-6F45371EF80C}" type="pres">
      <dgm:prSet presAssocID="{CC999EB4-E177-48B8-916A-6A69538C1831}" presName="parentText" presStyleLbl="node1" presStyleIdx="1" presStyleCnt="4">
        <dgm:presLayoutVars>
          <dgm:chMax val="0"/>
          <dgm:bulletEnabled val="1"/>
        </dgm:presLayoutVars>
      </dgm:prSet>
      <dgm:spPr/>
    </dgm:pt>
    <dgm:pt modelId="{44AD7F76-D18E-4FB8-892B-C4E9E2F3F5F5}" type="pres">
      <dgm:prSet presAssocID="{C4870823-CE23-49E0-BC4E-33F4539CAA07}" presName="spacer" presStyleCnt="0"/>
      <dgm:spPr/>
    </dgm:pt>
    <dgm:pt modelId="{BE8603C4-AE8B-41D4-BC7E-C56761E30DAA}" type="pres">
      <dgm:prSet presAssocID="{A912F121-7559-43DC-97B3-4D27432F9F02}" presName="parentText" presStyleLbl="node1" presStyleIdx="2" presStyleCnt="4">
        <dgm:presLayoutVars>
          <dgm:chMax val="0"/>
          <dgm:bulletEnabled val="1"/>
        </dgm:presLayoutVars>
      </dgm:prSet>
      <dgm:spPr/>
    </dgm:pt>
    <dgm:pt modelId="{10BC775C-B627-4851-9776-1E83E08F5E3A}" type="pres">
      <dgm:prSet presAssocID="{D1E54199-BA24-4B4B-BC64-058C46C77ED6}" presName="spacer" presStyleCnt="0"/>
      <dgm:spPr/>
    </dgm:pt>
    <dgm:pt modelId="{D21DA393-1D0E-435F-B21E-9DD3746E5140}" type="pres">
      <dgm:prSet presAssocID="{2A5114AE-55FE-49CC-AF8A-05DF8AD71410}" presName="parentText" presStyleLbl="node1" presStyleIdx="3" presStyleCnt="4">
        <dgm:presLayoutVars>
          <dgm:chMax val="0"/>
          <dgm:bulletEnabled val="1"/>
        </dgm:presLayoutVars>
      </dgm:prSet>
      <dgm:spPr/>
    </dgm:pt>
  </dgm:ptLst>
  <dgm:cxnLst>
    <dgm:cxn modelId="{1F01A62B-38F0-4524-8AFA-67157B1FDF68}" srcId="{860F5D51-D7D0-40AE-8899-79DD4DC55B18}" destId="{CC999EB4-E177-48B8-916A-6A69538C1831}" srcOrd="1" destOrd="0" parTransId="{9499879D-ED44-47CC-B369-D6DFBD990438}" sibTransId="{C4870823-CE23-49E0-BC4E-33F4539CAA07}"/>
    <dgm:cxn modelId="{28610A3A-FEC8-40EB-9C95-914D1C167E09}" srcId="{860F5D51-D7D0-40AE-8899-79DD4DC55B18}" destId="{2A5114AE-55FE-49CC-AF8A-05DF8AD71410}" srcOrd="3" destOrd="0" parTransId="{8F045175-CD1B-472A-B4BA-ADECB96B6EA0}" sibTransId="{CF3D8EAD-3F20-4470-8628-BA003B44B410}"/>
    <dgm:cxn modelId="{92F39462-8CE3-4A22-8578-577D53D95D17}" type="presOf" srcId="{860F5D51-D7D0-40AE-8899-79DD4DC55B18}" destId="{EFB8987B-5C45-43D6-A7AD-DD2C686D7AF9}" srcOrd="0" destOrd="0" presId="urn:microsoft.com/office/officeart/2005/8/layout/vList2"/>
    <dgm:cxn modelId="{B3F64F66-0FFB-4EE0-A9ED-F5987A0C08C6}" srcId="{860F5D51-D7D0-40AE-8899-79DD4DC55B18}" destId="{1D6FE78F-B88D-40FF-8A11-4793E66994C8}" srcOrd="0" destOrd="0" parTransId="{45119A6A-562B-446B-AD9B-56531D1F89CB}" sibTransId="{F718D8D3-8A6F-47CB-935B-79913867356C}"/>
    <dgm:cxn modelId="{D9F4EB69-81D5-4AC1-BDAF-B2257DE3C892}" type="presOf" srcId="{CC999EB4-E177-48B8-916A-6A69538C1831}" destId="{C7896244-B015-4F77-BB5D-6F45371EF80C}" srcOrd="0" destOrd="0" presId="urn:microsoft.com/office/officeart/2005/8/layout/vList2"/>
    <dgm:cxn modelId="{4351DA6D-E377-46EB-A257-9A76F127D254}" srcId="{860F5D51-D7D0-40AE-8899-79DD4DC55B18}" destId="{A912F121-7559-43DC-97B3-4D27432F9F02}" srcOrd="2" destOrd="0" parTransId="{3D683D4E-CE20-467B-A119-A9F64C5F3304}" sibTransId="{D1E54199-BA24-4B4B-BC64-058C46C77ED6}"/>
    <dgm:cxn modelId="{753B9E5A-AFDC-4A45-BEC6-C4E1DB3A4EBD}" type="presOf" srcId="{A912F121-7559-43DC-97B3-4D27432F9F02}" destId="{BE8603C4-AE8B-41D4-BC7E-C56761E30DAA}" srcOrd="0" destOrd="0" presId="urn:microsoft.com/office/officeart/2005/8/layout/vList2"/>
    <dgm:cxn modelId="{9CC0708C-F38A-45AE-A510-A59AB83B6B35}" type="presOf" srcId="{1D6FE78F-B88D-40FF-8A11-4793E66994C8}" destId="{0C9BF411-F22E-45CB-842B-E42015E5E4C3}" srcOrd="0" destOrd="0" presId="urn:microsoft.com/office/officeart/2005/8/layout/vList2"/>
    <dgm:cxn modelId="{D3ADA7FC-C5E9-4510-AA57-A648DADD1287}" type="presOf" srcId="{2A5114AE-55FE-49CC-AF8A-05DF8AD71410}" destId="{D21DA393-1D0E-435F-B21E-9DD3746E5140}" srcOrd="0" destOrd="0" presId="urn:microsoft.com/office/officeart/2005/8/layout/vList2"/>
    <dgm:cxn modelId="{2FDE24AE-6D29-4EB6-931B-F0BF63345B14}" type="presParOf" srcId="{EFB8987B-5C45-43D6-A7AD-DD2C686D7AF9}" destId="{0C9BF411-F22E-45CB-842B-E42015E5E4C3}" srcOrd="0" destOrd="0" presId="urn:microsoft.com/office/officeart/2005/8/layout/vList2"/>
    <dgm:cxn modelId="{8A983385-7D8E-4096-BC36-CEE8A3720380}" type="presParOf" srcId="{EFB8987B-5C45-43D6-A7AD-DD2C686D7AF9}" destId="{86711778-F9BD-46FD-8E07-EBC1290B7BFA}" srcOrd="1" destOrd="0" presId="urn:microsoft.com/office/officeart/2005/8/layout/vList2"/>
    <dgm:cxn modelId="{D778A448-FC7D-4B26-92F6-B1EB2A4175E3}" type="presParOf" srcId="{EFB8987B-5C45-43D6-A7AD-DD2C686D7AF9}" destId="{C7896244-B015-4F77-BB5D-6F45371EF80C}" srcOrd="2" destOrd="0" presId="urn:microsoft.com/office/officeart/2005/8/layout/vList2"/>
    <dgm:cxn modelId="{F53C4180-34DC-4BC3-A7FD-7096203CD63D}" type="presParOf" srcId="{EFB8987B-5C45-43D6-A7AD-DD2C686D7AF9}" destId="{44AD7F76-D18E-4FB8-892B-C4E9E2F3F5F5}" srcOrd="3" destOrd="0" presId="urn:microsoft.com/office/officeart/2005/8/layout/vList2"/>
    <dgm:cxn modelId="{1588E2E4-8676-4F06-8AC5-BC33967F16A9}" type="presParOf" srcId="{EFB8987B-5C45-43D6-A7AD-DD2C686D7AF9}" destId="{BE8603C4-AE8B-41D4-BC7E-C56761E30DAA}" srcOrd="4" destOrd="0" presId="urn:microsoft.com/office/officeart/2005/8/layout/vList2"/>
    <dgm:cxn modelId="{2B35ED3A-6F36-49BD-9B13-698BB5C2C9C3}" type="presParOf" srcId="{EFB8987B-5C45-43D6-A7AD-DD2C686D7AF9}" destId="{10BC775C-B627-4851-9776-1E83E08F5E3A}" srcOrd="5" destOrd="0" presId="urn:microsoft.com/office/officeart/2005/8/layout/vList2"/>
    <dgm:cxn modelId="{C813B565-BD25-4985-B906-A1B4FFE60BA6}" type="presParOf" srcId="{EFB8987B-5C45-43D6-A7AD-DD2C686D7AF9}" destId="{D21DA393-1D0E-435F-B21E-9DD3746E5140}"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A7CCC8-86BD-453C-B443-84F922A2006F}"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CA"/>
        </a:p>
      </dgm:t>
    </dgm:pt>
    <dgm:pt modelId="{F0021EDC-FF8C-4DED-9B8B-BE2B92837C91}">
      <dgm:prSet phldrT="[Text]" custT="1"/>
      <dgm:spPr/>
      <dgm:t>
        <a:bodyPr/>
        <a:lstStyle/>
        <a:p>
          <a:r>
            <a:rPr lang="en-CA" sz="2400" dirty="0"/>
            <a:t>Top Level</a:t>
          </a:r>
          <a:br>
            <a:rPr lang="en-CA" sz="2400" dirty="0"/>
          </a:br>
          <a:r>
            <a:rPr lang="en-CA" sz="2400" dirty="0"/>
            <a:t>- Increase profits by 8%</a:t>
          </a:r>
        </a:p>
      </dgm:t>
    </dgm:pt>
    <dgm:pt modelId="{CAE02F5E-426A-482A-BCC1-C1E7CE168511}" type="parTrans" cxnId="{67AE60E9-4FD9-4EB4-AD27-BC68E53AAE2A}">
      <dgm:prSet/>
      <dgm:spPr/>
      <dgm:t>
        <a:bodyPr/>
        <a:lstStyle/>
        <a:p>
          <a:endParaRPr lang="en-CA"/>
        </a:p>
      </dgm:t>
    </dgm:pt>
    <dgm:pt modelId="{6E1F7294-ED57-469C-9C92-5949F44FF49B}" type="sibTrans" cxnId="{67AE60E9-4FD9-4EB4-AD27-BC68E53AAE2A}">
      <dgm:prSet/>
      <dgm:spPr/>
      <dgm:t>
        <a:bodyPr/>
        <a:lstStyle/>
        <a:p>
          <a:endParaRPr lang="en-CA" dirty="0"/>
        </a:p>
      </dgm:t>
    </dgm:pt>
    <dgm:pt modelId="{D284E41A-1FD5-4D48-9E17-58A125914455}">
      <dgm:prSet phldrT="[Text]" custT="1"/>
      <dgm:spPr/>
      <dgm:t>
        <a:bodyPr/>
        <a:lstStyle/>
        <a:p>
          <a:r>
            <a:rPr lang="en-CA" sz="2400" dirty="0"/>
            <a:t>Mid Level</a:t>
          </a:r>
          <a:br>
            <a:rPr lang="en-CA" sz="2400" dirty="0"/>
          </a:br>
          <a:r>
            <a:rPr lang="en-CA" sz="2400" dirty="0"/>
            <a:t>- Increase footprint by 5%</a:t>
          </a:r>
        </a:p>
      </dgm:t>
    </dgm:pt>
    <dgm:pt modelId="{F0FCE433-4FF1-4356-A1FD-E64D4781C048}" type="parTrans" cxnId="{D293AF3F-ABEA-4DF4-8A16-B70E63B4A337}">
      <dgm:prSet/>
      <dgm:spPr/>
      <dgm:t>
        <a:bodyPr/>
        <a:lstStyle/>
        <a:p>
          <a:endParaRPr lang="en-CA"/>
        </a:p>
      </dgm:t>
    </dgm:pt>
    <dgm:pt modelId="{A6D22A91-4975-4E62-B267-10712D3E7EF3}" type="sibTrans" cxnId="{D293AF3F-ABEA-4DF4-8A16-B70E63B4A337}">
      <dgm:prSet/>
      <dgm:spPr/>
      <dgm:t>
        <a:bodyPr/>
        <a:lstStyle/>
        <a:p>
          <a:endParaRPr lang="en-CA" dirty="0"/>
        </a:p>
      </dgm:t>
    </dgm:pt>
    <dgm:pt modelId="{38F45794-43D5-4566-8758-9D12FDBA193A}">
      <dgm:prSet phldrT="[Text]" custT="1"/>
      <dgm:spPr/>
      <dgm:t>
        <a:bodyPr/>
        <a:lstStyle/>
        <a:p>
          <a:r>
            <a:rPr lang="en-CA" sz="2400" dirty="0"/>
            <a:t>Supervisor</a:t>
          </a:r>
        </a:p>
        <a:p>
          <a:r>
            <a:rPr lang="en-CA" sz="2400" dirty="0"/>
            <a:t>-Manage 0% growth in expenses</a:t>
          </a:r>
        </a:p>
      </dgm:t>
    </dgm:pt>
    <dgm:pt modelId="{50A915A8-56B7-4621-B320-83A6546557A0}" type="parTrans" cxnId="{E9E607CB-7521-4687-BEBF-B69B648D8CDF}">
      <dgm:prSet/>
      <dgm:spPr/>
      <dgm:t>
        <a:bodyPr/>
        <a:lstStyle/>
        <a:p>
          <a:endParaRPr lang="en-CA"/>
        </a:p>
      </dgm:t>
    </dgm:pt>
    <dgm:pt modelId="{608320A6-A811-41A5-B1B2-455175EF6E32}" type="sibTrans" cxnId="{E9E607CB-7521-4687-BEBF-B69B648D8CDF}">
      <dgm:prSet/>
      <dgm:spPr/>
      <dgm:t>
        <a:bodyPr/>
        <a:lstStyle/>
        <a:p>
          <a:endParaRPr lang="en-CA" dirty="0"/>
        </a:p>
      </dgm:t>
    </dgm:pt>
    <dgm:pt modelId="{82F1672B-3031-439B-A724-1B5DA3E9E6BB}" type="pres">
      <dgm:prSet presAssocID="{97A7CCC8-86BD-453C-B443-84F922A2006F}" presName="outerComposite" presStyleCnt="0">
        <dgm:presLayoutVars>
          <dgm:chMax val="5"/>
          <dgm:dir/>
          <dgm:resizeHandles val="exact"/>
        </dgm:presLayoutVars>
      </dgm:prSet>
      <dgm:spPr/>
    </dgm:pt>
    <dgm:pt modelId="{3C42ECB3-3495-43AA-9FA5-7FACA7588952}" type="pres">
      <dgm:prSet presAssocID="{97A7CCC8-86BD-453C-B443-84F922A2006F}" presName="dummyMaxCanvas" presStyleCnt="0">
        <dgm:presLayoutVars/>
      </dgm:prSet>
      <dgm:spPr/>
    </dgm:pt>
    <dgm:pt modelId="{6E62190F-86B4-4C73-B31C-62C846CF6306}" type="pres">
      <dgm:prSet presAssocID="{97A7CCC8-86BD-453C-B443-84F922A2006F}" presName="ThreeNodes_1" presStyleLbl="node1" presStyleIdx="0" presStyleCnt="3">
        <dgm:presLayoutVars>
          <dgm:bulletEnabled val="1"/>
        </dgm:presLayoutVars>
      </dgm:prSet>
      <dgm:spPr/>
    </dgm:pt>
    <dgm:pt modelId="{4FD7299C-B550-4758-A2AB-F6A43958B9C8}" type="pres">
      <dgm:prSet presAssocID="{97A7CCC8-86BD-453C-B443-84F922A2006F}" presName="ThreeNodes_2" presStyleLbl="node1" presStyleIdx="1" presStyleCnt="3">
        <dgm:presLayoutVars>
          <dgm:bulletEnabled val="1"/>
        </dgm:presLayoutVars>
      </dgm:prSet>
      <dgm:spPr/>
    </dgm:pt>
    <dgm:pt modelId="{19AB0B59-EC63-4CE8-AC26-916DA4420B58}" type="pres">
      <dgm:prSet presAssocID="{97A7CCC8-86BD-453C-B443-84F922A2006F}" presName="ThreeNodes_3" presStyleLbl="node1" presStyleIdx="2" presStyleCnt="3">
        <dgm:presLayoutVars>
          <dgm:bulletEnabled val="1"/>
        </dgm:presLayoutVars>
      </dgm:prSet>
      <dgm:spPr/>
    </dgm:pt>
    <dgm:pt modelId="{F7E44DF9-49DB-4BE0-8A5C-181E50BCF47C}" type="pres">
      <dgm:prSet presAssocID="{97A7CCC8-86BD-453C-B443-84F922A2006F}" presName="ThreeConn_1-2" presStyleLbl="fgAccFollowNode1" presStyleIdx="0" presStyleCnt="2">
        <dgm:presLayoutVars>
          <dgm:bulletEnabled val="1"/>
        </dgm:presLayoutVars>
      </dgm:prSet>
      <dgm:spPr/>
    </dgm:pt>
    <dgm:pt modelId="{EE2A5343-751E-4996-9B9A-8CDACB31218C}" type="pres">
      <dgm:prSet presAssocID="{97A7CCC8-86BD-453C-B443-84F922A2006F}" presName="ThreeConn_2-3" presStyleLbl="fgAccFollowNode1" presStyleIdx="1" presStyleCnt="2">
        <dgm:presLayoutVars>
          <dgm:bulletEnabled val="1"/>
        </dgm:presLayoutVars>
      </dgm:prSet>
      <dgm:spPr/>
    </dgm:pt>
    <dgm:pt modelId="{93BE057D-0207-474D-9F80-5D3AF9A82522}" type="pres">
      <dgm:prSet presAssocID="{97A7CCC8-86BD-453C-B443-84F922A2006F}" presName="ThreeNodes_1_text" presStyleLbl="node1" presStyleIdx="2" presStyleCnt="3">
        <dgm:presLayoutVars>
          <dgm:bulletEnabled val="1"/>
        </dgm:presLayoutVars>
      </dgm:prSet>
      <dgm:spPr/>
    </dgm:pt>
    <dgm:pt modelId="{A32A8C8A-A098-4EDB-A778-ADFB9AC5891E}" type="pres">
      <dgm:prSet presAssocID="{97A7CCC8-86BD-453C-B443-84F922A2006F}" presName="ThreeNodes_2_text" presStyleLbl="node1" presStyleIdx="2" presStyleCnt="3">
        <dgm:presLayoutVars>
          <dgm:bulletEnabled val="1"/>
        </dgm:presLayoutVars>
      </dgm:prSet>
      <dgm:spPr/>
    </dgm:pt>
    <dgm:pt modelId="{1B8687BE-7260-4D72-AABB-EBFAA8A47712}" type="pres">
      <dgm:prSet presAssocID="{97A7CCC8-86BD-453C-B443-84F922A2006F}" presName="ThreeNodes_3_text" presStyleLbl="node1" presStyleIdx="2" presStyleCnt="3">
        <dgm:presLayoutVars>
          <dgm:bulletEnabled val="1"/>
        </dgm:presLayoutVars>
      </dgm:prSet>
      <dgm:spPr/>
    </dgm:pt>
  </dgm:ptLst>
  <dgm:cxnLst>
    <dgm:cxn modelId="{AC09A924-A0BF-4925-B50A-3B63AD1E7500}" type="presOf" srcId="{D284E41A-1FD5-4D48-9E17-58A125914455}" destId="{A32A8C8A-A098-4EDB-A778-ADFB9AC5891E}" srcOrd="1" destOrd="0" presId="urn:microsoft.com/office/officeart/2005/8/layout/vProcess5"/>
    <dgm:cxn modelId="{D293AF3F-ABEA-4DF4-8A16-B70E63B4A337}" srcId="{97A7CCC8-86BD-453C-B443-84F922A2006F}" destId="{D284E41A-1FD5-4D48-9E17-58A125914455}" srcOrd="1" destOrd="0" parTransId="{F0FCE433-4FF1-4356-A1FD-E64D4781C048}" sibTransId="{A6D22A91-4975-4E62-B267-10712D3E7EF3}"/>
    <dgm:cxn modelId="{DB823841-10CD-4C9B-BFF2-BCA5E92DF76C}" type="presOf" srcId="{38F45794-43D5-4566-8758-9D12FDBA193A}" destId="{19AB0B59-EC63-4CE8-AC26-916DA4420B58}" srcOrd="0" destOrd="0" presId="urn:microsoft.com/office/officeart/2005/8/layout/vProcess5"/>
    <dgm:cxn modelId="{BF603D41-5434-4FD6-988A-0D9097B3173C}" type="presOf" srcId="{F0021EDC-FF8C-4DED-9B8B-BE2B92837C91}" destId="{6E62190F-86B4-4C73-B31C-62C846CF6306}" srcOrd="0" destOrd="0" presId="urn:microsoft.com/office/officeart/2005/8/layout/vProcess5"/>
    <dgm:cxn modelId="{C8032D47-1F15-4178-8813-A464C9E8B25E}" type="presOf" srcId="{D284E41A-1FD5-4D48-9E17-58A125914455}" destId="{4FD7299C-B550-4758-A2AB-F6A43958B9C8}" srcOrd="0" destOrd="0" presId="urn:microsoft.com/office/officeart/2005/8/layout/vProcess5"/>
    <dgm:cxn modelId="{15811E86-FB19-4D3D-8BCD-6350BC035E25}" type="presOf" srcId="{38F45794-43D5-4566-8758-9D12FDBA193A}" destId="{1B8687BE-7260-4D72-AABB-EBFAA8A47712}" srcOrd="1" destOrd="0" presId="urn:microsoft.com/office/officeart/2005/8/layout/vProcess5"/>
    <dgm:cxn modelId="{FFAC6299-B574-4E50-B057-D656A81E1EC2}" type="presOf" srcId="{F0021EDC-FF8C-4DED-9B8B-BE2B92837C91}" destId="{93BE057D-0207-474D-9F80-5D3AF9A82522}" srcOrd="1" destOrd="0" presId="urn:microsoft.com/office/officeart/2005/8/layout/vProcess5"/>
    <dgm:cxn modelId="{598332B5-A42E-4DB5-B3D9-A323F2D3CB07}" type="presOf" srcId="{97A7CCC8-86BD-453C-B443-84F922A2006F}" destId="{82F1672B-3031-439B-A724-1B5DA3E9E6BB}" srcOrd="0" destOrd="0" presId="urn:microsoft.com/office/officeart/2005/8/layout/vProcess5"/>
    <dgm:cxn modelId="{645AE3C3-0109-4807-A91C-2A34BFFE542F}" type="presOf" srcId="{6E1F7294-ED57-469C-9C92-5949F44FF49B}" destId="{F7E44DF9-49DB-4BE0-8A5C-181E50BCF47C}" srcOrd="0" destOrd="0" presId="urn:microsoft.com/office/officeart/2005/8/layout/vProcess5"/>
    <dgm:cxn modelId="{E9E607CB-7521-4687-BEBF-B69B648D8CDF}" srcId="{97A7CCC8-86BD-453C-B443-84F922A2006F}" destId="{38F45794-43D5-4566-8758-9D12FDBA193A}" srcOrd="2" destOrd="0" parTransId="{50A915A8-56B7-4621-B320-83A6546557A0}" sibTransId="{608320A6-A811-41A5-B1B2-455175EF6E32}"/>
    <dgm:cxn modelId="{67AE60E9-4FD9-4EB4-AD27-BC68E53AAE2A}" srcId="{97A7CCC8-86BD-453C-B443-84F922A2006F}" destId="{F0021EDC-FF8C-4DED-9B8B-BE2B92837C91}" srcOrd="0" destOrd="0" parTransId="{CAE02F5E-426A-482A-BCC1-C1E7CE168511}" sibTransId="{6E1F7294-ED57-469C-9C92-5949F44FF49B}"/>
    <dgm:cxn modelId="{5EE270FF-A3E5-445B-893E-C9A3226B0D92}" type="presOf" srcId="{A6D22A91-4975-4E62-B267-10712D3E7EF3}" destId="{EE2A5343-751E-4996-9B9A-8CDACB31218C}" srcOrd="0" destOrd="0" presId="urn:microsoft.com/office/officeart/2005/8/layout/vProcess5"/>
    <dgm:cxn modelId="{9CC4B427-9C88-4F0E-9B60-DC2613D6DFC6}" type="presParOf" srcId="{82F1672B-3031-439B-A724-1B5DA3E9E6BB}" destId="{3C42ECB3-3495-43AA-9FA5-7FACA7588952}" srcOrd="0" destOrd="0" presId="urn:microsoft.com/office/officeart/2005/8/layout/vProcess5"/>
    <dgm:cxn modelId="{7513FC49-D2E7-4EFD-B338-DEC6D22EB210}" type="presParOf" srcId="{82F1672B-3031-439B-A724-1B5DA3E9E6BB}" destId="{6E62190F-86B4-4C73-B31C-62C846CF6306}" srcOrd="1" destOrd="0" presId="urn:microsoft.com/office/officeart/2005/8/layout/vProcess5"/>
    <dgm:cxn modelId="{DD252E95-7C46-44DE-B2B2-F9673101471B}" type="presParOf" srcId="{82F1672B-3031-439B-A724-1B5DA3E9E6BB}" destId="{4FD7299C-B550-4758-A2AB-F6A43958B9C8}" srcOrd="2" destOrd="0" presId="urn:microsoft.com/office/officeart/2005/8/layout/vProcess5"/>
    <dgm:cxn modelId="{6410214C-0AD8-48C4-9F8C-C936D25B5FCE}" type="presParOf" srcId="{82F1672B-3031-439B-A724-1B5DA3E9E6BB}" destId="{19AB0B59-EC63-4CE8-AC26-916DA4420B58}" srcOrd="3" destOrd="0" presId="urn:microsoft.com/office/officeart/2005/8/layout/vProcess5"/>
    <dgm:cxn modelId="{7B734733-19BC-478D-99A2-EB202585B0E1}" type="presParOf" srcId="{82F1672B-3031-439B-A724-1B5DA3E9E6BB}" destId="{F7E44DF9-49DB-4BE0-8A5C-181E50BCF47C}" srcOrd="4" destOrd="0" presId="urn:microsoft.com/office/officeart/2005/8/layout/vProcess5"/>
    <dgm:cxn modelId="{12A55F74-9661-46B3-B189-69179712B533}" type="presParOf" srcId="{82F1672B-3031-439B-A724-1B5DA3E9E6BB}" destId="{EE2A5343-751E-4996-9B9A-8CDACB31218C}" srcOrd="5" destOrd="0" presId="urn:microsoft.com/office/officeart/2005/8/layout/vProcess5"/>
    <dgm:cxn modelId="{95B88ECB-017E-4D52-B8F0-6530A4A8B0A9}" type="presParOf" srcId="{82F1672B-3031-439B-A724-1B5DA3E9E6BB}" destId="{93BE057D-0207-474D-9F80-5D3AF9A82522}" srcOrd="6" destOrd="0" presId="urn:microsoft.com/office/officeart/2005/8/layout/vProcess5"/>
    <dgm:cxn modelId="{9D7E29C0-47D2-4B23-993E-0FC9FFAD5853}" type="presParOf" srcId="{82F1672B-3031-439B-A724-1B5DA3E9E6BB}" destId="{A32A8C8A-A098-4EDB-A778-ADFB9AC5891E}" srcOrd="7" destOrd="0" presId="urn:microsoft.com/office/officeart/2005/8/layout/vProcess5"/>
    <dgm:cxn modelId="{CFC4BD89-26D4-4329-BC6A-7847196D175E}" type="presParOf" srcId="{82F1672B-3031-439B-A724-1B5DA3E9E6BB}" destId="{1B8687BE-7260-4D72-AABB-EBFAA8A47712}"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9BBA206-A3B5-433D-AF1B-C3DA31BB99CD}" type="doc">
      <dgm:prSet loTypeId="urn:microsoft.com/office/officeart/2005/8/layout/lProcess3" loCatId="process" qsTypeId="urn:microsoft.com/office/officeart/2005/8/quickstyle/simple1" qsCatId="simple" csTypeId="urn:microsoft.com/office/officeart/2005/8/colors/colorful3" csCatId="colorful" phldr="1"/>
      <dgm:spPr/>
      <dgm:t>
        <a:bodyPr/>
        <a:lstStyle/>
        <a:p>
          <a:endParaRPr lang="en-US"/>
        </a:p>
      </dgm:t>
    </dgm:pt>
    <dgm:pt modelId="{B301F291-EC9D-492C-868A-198E756A6B3B}">
      <dgm:prSet phldrT="[Text]" custT="1"/>
      <dgm:spPr/>
      <dgm:t>
        <a:bodyPr/>
        <a:lstStyle/>
        <a:p>
          <a:r>
            <a:rPr lang="en-US" sz="4800" b="1" dirty="0"/>
            <a:t>S</a:t>
          </a:r>
          <a:r>
            <a:rPr lang="en-US" sz="4800" b="0" dirty="0"/>
            <a:t>pecific</a:t>
          </a:r>
        </a:p>
      </dgm:t>
    </dgm:pt>
    <dgm:pt modelId="{108A6D80-6100-476A-8AAE-CE8CD425CC3B}" type="parTrans" cxnId="{F5BD8070-3963-44B4-BD81-54E52C514E32}">
      <dgm:prSet/>
      <dgm:spPr/>
      <dgm:t>
        <a:bodyPr/>
        <a:lstStyle/>
        <a:p>
          <a:endParaRPr lang="en-US"/>
        </a:p>
      </dgm:t>
    </dgm:pt>
    <dgm:pt modelId="{15A8FCE8-BAD3-4D0C-A02D-C7CFD95A5DF9}" type="sibTrans" cxnId="{F5BD8070-3963-44B4-BD81-54E52C514E32}">
      <dgm:prSet/>
      <dgm:spPr/>
      <dgm:t>
        <a:bodyPr/>
        <a:lstStyle/>
        <a:p>
          <a:endParaRPr lang="en-US"/>
        </a:p>
      </dgm:t>
    </dgm:pt>
    <dgm:pt modelId="{965D37F0-D2B2-42CE-ADC2-7AC30898FE6C}">
      <dgm:prSet phldrT="[Text]" custT="1"/>
      <dgm:spPr/>
      <dgm:t>
        <a:bodyPr/>
        <a:lstStyle/>
        <a:p>
          <a:r>
            <a:rPr lang="en-US" sz="4400" b="1" dirty="0"/>
            <a:t>M</a:t>
          </a:r>
          <a:r>
            <a:rPr lang="en-US" sz="4400" b="0" dirty="0"/>
            <a:t>easurable</a:t>
          </a:r>
        </a:p>
      </dgm:t>
    </dgm:pt>
    <dgm:pt modelId="{DE705259-C486-4E1E-A341-99B24B170C5A}" type="parTrans" cxnId="{DF82B4AD-EC0D-48D8-BF28-C6981D066A2B}">
      <dgm:prSet/>
      <dgm:spPr/>
      <dgm:t>
        <a:bodyPr/>
        <a:lstStyle/>
        <a:p>
          <a:endParaRPr lang="en-US"/>
        </a:p>
      </dgm:t>
    </dgm:pt>
    <dgm:pt modelId="{CB472D73-F98F-4113-A825-9655C4B0049E}" type="sibTrans" cxnId="{DF82B4AD-EC0D-48D8-BF28-C6981D066A2B}">
      <dgm:prSet/>
      <dgm:spPr/>
      <dgm:t>
        <a:bodyPr/>
        <a:lstStyle/>
        <a:p>
          <a:endParaRPr lang="en-US"/>
        </a:p>
      </dgm:t>
    </dgm:pt>
    <dgm:pt modelId="{51FDE583-D281-4009-A5AE-3AFA47D303C5}">
      <dgm:prSet phldrT="[Text]" custT="1"/>
      <dgm:spPr/>
      <dgm:t>
        <a:bodyPr/>
        <a:lstStyle/>
        <a:p>
          <a:r>
            <a:rPr lang="en-US" sz="4800" b="1" dirty="0"/>
            <a:t>A</a:t>
          </a:r>
          <a:r>
            <a:rPr lang="en-US" sz="4800" b="0" dirty="0"/>
            <a:t>ttainable</a:t>
          </a:r>
        </a:p>
      </dgm:t>
    </dgm:pt>
    <dgm:pt modelId="{87611ADE-5F1D-4253-9AE4-093F16448759}" type="parTrans" cxnId="{50945270-C000-45CF-8388-C311C112F584}">
      <dgm:prSet/>
      <dgm:spPr/>
      <dgm:t>
        <a:bodyPr/>
        <a:lstStyle/>
        <a:p>
          <a:endParaRPr lang="en-US"/>
        </a:p>
      </dgm:t>
    </dgm:pt>
    <dgm:pt modelId="{DD6FEC58-FAA4-43F6-A051-E9A52ABC1C96}" type="sibTrans" cxnId="{50945270-C000-45CF-8388-C311C112F584}">
      <dgm:prSet/>
      <dgm:spPr/>
      <dgm:t>
        <a:bodyPr/>
        <a:lstStyle/>
        <a:p>
          <a:endParaRPr lang="en-US"/>
        </a:p>
      </dgm:t>
    </dgm:pt>
    <dgm:pt modelId="{1E8A7AD7-46E3-434B-B8A1-CAE5F9CAF37B}">
      <dgm:prSet phldrT="[Text]" custT="1"/>
      <dgm:spPr/>
      <dgm:t>
        <a:bodyPr/>
        <a:lstStyle/>
        <a:p>
          <a:r>
            <a:rPr lang="en-US" sz="4800" b="1" dirty="0"/>
            <a:t>R</a:t>
          </a:r>
          <a:r>
            <a:rPr lang="en-US" sz="4800" b="0" dirty="0"/>
            <a:t>elevant</a:t>
          </a:r>
        </a:p>
      </dgm:t>
    </dgm:pt>
    <dgm:pt modelId="{510E4E8E-CF72-45D2-A1B8-64A1C0A1F934}" type="parTrans" cxnId="{158903B0-0984-43E7-9C95-ADD1EB8FC36D}">
      <dgm:prSet/>
      <dgm:spPr/>
      <dgm:t>
        <a:bodyPr/>
        <a:lstStyle/>
        <a:p>
          <a:endParaRPr lang="en-US"/>
        </a:p>
      </dgm:t>
    </dgm:pt>
    <dgm:pt modelId="{EC42EB64-08E9-4D5F-A5EC-D426F9CBDAC4}" type="sibTrans" cxnId="{158903B0-0984-43E7-9C95-ADD1EB8FC36D}">
      <dgm:prSet/>
      <dgm:spPr/>
      <dgm:t>
        <a:bodyPr/>
        <a:lstStyle/>
        <a:p>
          <a:endParaRPr lang="en-US"/>
        </a:p>
      </dgm:t>
    </dgm:pt>
    <dgm:pt modelId="{7D254776-7A1F-4C22-BA25-C8EDC1800BB5}">
      <dgm:prSet phldrT="[Text]" custT="1"/>
      <dgm:spPr/>
      <dgm:t>
        <a:bodyPr/>
        <a:lstStyle/>
        <a:p>
          <a:r>
            <a:rPr lang="en-US" sz="4800" b="1" dirty="0"/>
            <a:t>T</a:t>
          </a:r>
          <a:r>
            <a:rPr lang="en-US" sz="4800" b="0" dirty="0"/>
            <a:t>imely</a:t>
          </a:r>
        </a:p>
      </dgm:t>
    </dgm:pt>
    <dgm:pt modelId="{9998A84D-75F4-4C2C-8A0F-494F507B7529}" type="parTrans" cxnId="{0805A22A-A064-4BA3-A5A0-F4EF02594115}">
      <dgm:prSet/>
      <dgm:spPr/>
      <dgm:t>
        <a:bodyPr/>
        <a:lstStyle/>
        <a:p>
          <a:endParaRPr lang="en-US"/>
        </a:p>
      </dgm:t>
    </dgm:pt>
    <dgm:pt modelId="{69F0AA12-28E6-4344-AA54-EB1191C19882}" type="sibTrans" cxnId="{0805A22A-A064-4BA3-A5A0-F4EF02594115}">
      <dgm:prSet/>
      <dgm:spPr/>
      <dgm:t>
        <a:bodyPr/>
        <a:lstStyle/>
        <a:p>
          <a:endParaRPr lang="en-US"/>
        </a:p>
      </dgm:t>
    </dgm:pt>
    <dgm:pt modelId="{1BD5163C-983A-4888-BA91-C87A67B589A8}" type="pres">
      <dgm:prSet presAssocID="{99BBA206-A3B5-433D-AF1B-C3DA31BB99CD}" presName="Name0" presStyleCnt="0">
        <dgm:presLayoutVars>
          <dgm:chPref val="3"/>
          <dgm:dir/>
          <dgm:animLvl val="lvl"/>
          <dgm:resizeHandles/>
        </dgm:presLayoutVars>
      </dgm:prSet>
      <dgm:spPr/>
    </dgm:pt>
    <dgm:pt modelId="{EF76A3CA-980C-4823-BBB7-B61BED07DB61}" type="pres">
      <dgm:prSet presAssocID="{B301F291-EC9D-492C-868A-198E756A6B3B}" presName="horFlow" presStyleCnt="0"/>
      <dgm:spPr/>
    </dgm:pt>
    <dgm:pt modelId="{F4BA0FAC-2F5E-47CD-B76D-7ED497560C80}" type="pres">
      <dgm:prSet presAssocID="{B301F291-EC9D-492C-868A-198E756A6B3B}" presName="bigChev" presStyleLbl="node1" presStyleIdx="0" presStyleCnt="5" custScaleX="194872" custLinFactX="-1188" custLinFactNeighborX="-100000"/>
      <dgm:spPr/>
    </dgm:pt>
    <dgm:pt modelId="{5E1E9992-1948-4769-9960-3AECD4E7DC55}" type="pres">
      <dgm:prSet presAssocID="{B301F291-EC9D-492C-868A-198E756A6B3B}" presName="vSp" presStyleCnt="0"/>
      <dgm:spPr/>
    </dgm:pt>
    <dgm:pt modelId="{25AD3D4B-0F30-4012-A2A4-151CD5FF21FB}" type="pres">
      <dgm:prSet presAssocID="{965D37F0-D2B2-42CE-ADC2-7AC30898FE6C}" presName="horFlow" presStyleCnt="0"/>
      <dgm:spPr/>
    </dgm:pt>
    <dgm:pt modelId="{19353092-CE58-46C1-839E-8B430E9ECED2}" type="pres">
      <dgm:prSet presAssocID="{965D37F0-D2B2-42CE-ADC2-7AC30898FE6C}" presName="bigChev" presStyleLbl="node1" presStyleIdx="1" presStyleCnt="5" custScaleX="194872" custLinFactNeighborX="-37479"/>
      <dgm:spPr/>
    </dgm:pt>
    <dgm:pt modelId="{15B898B9-948C-429E-AEDC-F5F90C059C74}" type="pres">
      <dgm:prSet presAssocID="{965D37F0-D2B2-42CE-ADC2-7AC30898FE6C}" presName="vSp" presStyleCnt="0"/>
      <dgm:spPr/>
    </dgm:pt>
    <dgm:pt modelId="{A0DD218C-B404-403D-915E-60A4AE33DA3A}" type="pres">
      <dgm:prSet presAssocID="{51FDE583-D281-4009-A5AE-3AFA47D303C5}" presName="horFlow" presStyleCnt="0"/>
      <dgm:spPr/>
    </dgm:pt>
    <dgm:pt modelId="{BB84A037-593A-4EA4-A678-8D4EF0DF34B6}" type="pres">
      <dgm:prSet presAssocID="{51FDE583-D281-4009-A5AE-3AFA47D303C5}" presName="bigChev" presStyleLbl="node1" presStyleIdx="2" presStyleCnt="5" custScaleX="194872"/>
      <dgm:spPr/>
    </dgm:pt>
    <dgm:pt modelId="{F2A943D6-98CD-456C-B8A0-FCB97C728245}" type="pres">
      <dgm:prSet presAssocID="{51FDE583-D281-4009-A5AE-3AFA47D303C5}" presName="vSp" presStyleCnt="0"/>
      <dgm:spPr/>
    </dgm:pt>
    <dgm:pt modelId="{FB8365BC-C856-4FFF-B5C7-27A13F990C8C}" type="pres">
      <dgm:prSet presAssocID="{1E8A7AD7-46E3-434B-B8A1-CAE5F9CAF37B}" presName="horFlow" presStyleCnt="0"/>
      <dgm:spPr/>
    </dgm:pt>
    <dgm:pt modelId="{3EF3EB14-1F4A-4591-8EC4-970504D18714}" type="pres">
      <dgm:prSet presAssocID="{1E8A7AD7-46E3-434B-B8A1-CAE5F9CAF37B}" presName="bigChev" presStyleLbl="node1" presStyleIdx="3" presStyleCnt="5" custScaleX="194872" custLinFactNeighborX="37478"/>
      <dgm:spPr/>
    </dgm:pt>
    <dgm:pt modelId="{44E71BA6-8607-42BC-B7A9-FF9A03D9DA9B}" type="pres">
      <dgm:prSet presAssocID="{1E8A7AD7-46E3-434B-B8A1-CAE5F9CAF37B}" presName="vSp" presStyleCnt="0"/>
      <dgm:spPr/>
    </dgm:pt>
    <dgm:pt modelId="{2BDD78D9-0305-4AC2-A80F-1D2ECEF441CE}" type="pres">
      <dgm:prSet presAssocID="{7D254776-7A1F-4C22-BA25-C8EDC1800BB5}" presName="horFlow" presStyleCnt="0"/>
      <dgm:spPr/>
    </dgm:pt>
    <dgm:pt modelId="{A40BBFC1-B804-4DC1-BCC8-11BFCF1DCFE6}" type="pres">
      <dgm:prSet presAssocID="{7D254776-7A1F-4C22-BA25-C8EDC1800BB5}" presName="bigChev" presStyleLbl="node1" presStyleIdx="4" presStyleCnt="5" custScaleX="194872" custLinFactX="8683" custLinFactNeighborX="100000"/>
      <dgm:spPr/>
    </dgm:pt>
  </dgm:ptLst>
  <dgm:cxnLst>
    <dgm:cxn modelId="{677FAB09-96C2-49D7-9E37-995A11F65D62}" type="presOf" srcId="{51FDE583-D281-4009-A5AE-3AFA47D303C5}" destId="{BB84A037-593A-4EA4-A678-8D4EF0DF34B6}" srcOrd="0" destOrd="0" presId="urn:microsoft.com/office/officeart/2005/8/layout/lProcess3"/>
    <dgm:cxn modelId="{DC4C251D-6045-4136-8F58-E3318BE6C161}" type="presOf" srcId="{99BBA206-A3B5-433D-AF1B-C3DA31BB99CD}" destId="{1BD5163C-983A-4888-BA91-C87A67B589A8}" srcOrd="0" destOrd="0" presId="urn:microsoft.com/office/officeart/2005/8/layout/lProcess3"/>
    <dgm:cxn modelId="{EE7F0A23-1D59-4BD0-9B15-BD11EE587263}" type="presOf" srcId="{1E8A7AD7-46E3-434B-B8A1-CAE5F9CAF37B}" destId="{3EF3EB14-1F4A-4591-8EC4-970504D18714}" srcOrd="0" destOrd="0" presId="urn:microsoft.com/office/officeart/2005/8/layout/lProcess3"/>
    <dgm:cxn modelId="{0805A22A-A064-4BA3-A5A0-F4EF02594115}" srcId="{99BBA206-A3B5-433D-AF1B-C3DA31BB99CD}" destId="{7D254776-7A1F-4C22-BA25-C8EDC1800BB5}" srcOrd="4" destOrd="0" parTransId="{9998A84D-75F4-4C2C-8A0F-494F507B7529}" sibTransId="{69F0AA12-28E6-4344-AA54-EB1191C19882}"/>
    <dgm:cxn modelId="{7F07222D-1F6E-49D4-AEF6-437E8886D66D}" type="presOf" srcId="{965D37F0-D2B2-42CE-ADC2-7AC30898FE6C}" destId="{19353092-CE58-46C1-839E-8B430E9ECED2}" srcOrd="0" destOrd="0" presId="urn:microsoft.com/office/officeart/2005/8/layout/lProcess3"/>
    <dgm:cxn modelId="{10458F3D-DE38-4CCB-A715-9BA9397370B7}" type="presOf" srcId="{7D254776-7A1F-4C22-BA25-C8EDC1800BB5}" destId="{A40BBFC1-B804-4DC1-BCC8-11BFCF1DCFE6}" srcOrd="0" destOrd="0" presId="urn:microsoft.com/office/officeart/2005/8/layout/lProcess3"/>
    <dgm:cxn modelId="{AC2F8E6F-6150-4BDD-BC19-86A4F1474410}" type="presOf" srcId="{B301F291-EC9D-492C-868A-198E756A6B3B}" destId="{F4BA0FAC-2F5E-47CD-B76D-7ED497560C80}" srcOrd="0" destOrd="0" presId="urn:microsoft.com/office/officeart/2005/8/layout/lProcess3"/>
    <dgm:cxn modelId="{50945270-C000-45CF-8388-C311C112F584}" srcId="{99BBA206-A3B5-433D-AF1B-C3DA31BB99CD}" destId="{51FDE583-D281-4009-A5AE-3AFA47D303C5}" srcOrd="2" destOrd="0" parTransId="{87611ADE-5F1D-4253-9AE4-093F16448759}" sibTransId="{DD6FEC58-FAA4-43F6-A051-E9A52ABC1C96}"/>
    <dgm:cxn modelId="{F5BD8070-3963-44B4-BD81-54E52C514E32}" srcId="{99BBA206-A3B5-433D-AF1B-C3DA31BB99CD}" destId="{B301F291-EC9D-492C-868A-198E756A6B3B}" srcOrd="0" destOrd="0" parTransId="{108A6D80-6100-476A-8AAE-CE8CD425CC3B}" sibTransId="{15A8FCE8-BAD3-4D0C-A02D-C7CFD95A5DF9}"/>
    <dgm:cxn modelId="{DF82B4AD-EC0D-48D8-BF28-C6981D066A2B}" srcId="{99BBA206-A3B5-433D-AF1B-C3DA31BB99CD}" destId="{965D37F0-D2B2-42CE-ADC2-7AC30898FE6C}" srcOrd="1" destOrd="0" parTransId="{DE705259-C486-4E1E-A341-99B24B170C5A}" sibTransId="{CB472D73-F98F-4113-A825-9655C4B0049E}"/>
    <dgm:cxn modelId="{158903B0-0984-43E7-9C95-ADD1EB8FC36D}" srcId="{99BBA206-A3B5-433D-AF1B-C3DA31BB99CD}" destId="{1E8A7AD7-46E3-434B-B8A1-CAE5F9CAF37B}" srcOrd="3" destOrd="0" parTransId="{510E4E8E-CF72-45D2-A1B8-64A1C0A1F934}" sibTransId="{EC42EB64-08E9-4D5F-A5EC-D426F9CBDAC4}"/>
    <dgm:cxn modelId="{7AF56AD3-FD31-4AD2-9A57-75A3AE7DC33B}" type="presParOf" srcId="{1BD5163C-983A-4888-BA91-C87A67B589A8}" destId="{EF76A3CA-980C-4823-BBB7-B61BED07DB61}" srcOrd="0" destOrd="0" presId="urn:microsoft.com/office/officeart/2005/8/layout/lProcess3"/>
    <dgm:cxn modelId="{BC7E31FA-55B5-49BB-B2CD-D3E19AC52D96}" type="presParOf" srcId="{EF76A3CA-980C-4823-BBB7-B61BED07DB61}" destId="{F4BA0FAC-2F5E-47CD-B76D-7ED497560C80}" srcOrd="0" destOrd="0" presId="urn:microsoft.com/office/officeart/2005/8/layout/lProcess3"/>
    <dgm:cxn modelId="{4328BB44-0D0F-434B-8779-D04F875EE1CD}" type="presParOf" srcId="{1BD5163C-983A-4888-BA91-C87A67B589A8}" destId="{5E1E9992-1948-4769-9960-3AECD4E7DC55}" srcOrd="1" destOrd="0" presId="urn:microsoft.com/office/officeart/2005/8/layout/lProcess3"/>
    <dgm:cxn modelId="{4D72F199-8505-44AD-8F00-386854AF14EF}" type="presParOf" srcId="{1BD5163C-983A-4888-BA91-C87A67B589A8}" destId="{25AD3D4B-0F30-4012-A2A4-151CD5FF21FB}" srcOrd="2" destOrd="0" presId="urn:microsoft.com/office/officeart/2005/8/layout/lProcess3"/>
    <dgm:cxn modelId="{4C043722-3EA0-4069-9422-34A273C92274}" type="presParOf" srcId="{25AD3D4B-0F30-4012-A2A4-151CD5FF21FB}" destId="{19353092-CE58-46C1-839E-8B430E9ECED2}" srcOrd="0" destOrd="0" presId="urn:microsoft.com/office/officeart/2005/8/layout/lProcess3"/>
    <dgm:cxn modelId="{88E9EC21-0D27-49FB-AEE4-C1A374778B9F}" type="presParOf" srcId="{1BD5163C-983A-4888-BA91-C87A67B589A8}" destId="{15B898B9-948C-429E-AEDC-F5F90C059C74}" srcOrd="3" destOrd="0" presId="urn:microsoft.com/office/officeart/2005/8/layout/lProcess3"/>
    <dgm:cxn modelId="{D7650C8F-8226-45B0-967C-D7E67DF4A203}" type="presParOf" srcId="{1BD5163C-983A-4888-BA91-C87A67B589A8}" destId="{A0DD218C-B404-403D-915E-60A4AE33DA3A}" srcOrd="4" destOrd="0" presId="urn:microsoft.com/office/officeart/2005/8/layout/lProcess3"/>
    <dgm:cxn modelId="{C9ECF35F-8C7B-45CC-B19D-2782B8F08D7C}" type="presParOf" srcId="{A0DD218C-B404-403D-915E-60A4AE33DA3A}" destId="{BB84A037-593A-4EA4-A678-8D4EF0DF34B6}" srcOrd="0" destOrd="0" presId="urn:microsoft.com/office/officeart/2005/8/layout/lProcess3"/>
    <dgm:cxn modelId="{380DA666-7BDF-4850-B82F-025DBAF51285}" type="presParOf" srcId="{1BD5163C-983A-4888-BA91-C87A67B589A8}" destId="{F2A943D6-98CD-456C-B8A0-FCB97C728245}" srcOrd="5" destOrd="0" presId="urn:microsoft.com/office/officeart/2005/8/layout/lProcess3"/>
    <dgm:cxn modelId="{1883BFDD-133E-4A44-8A55-680E6878DBD8}" type="presParOf" srcId="{1BD5163C-983A-4888-BA91-C87A67B589A8}" destId="{FB8365BC-C856-4FFF-B5C7-27A13F990C8C}" srcOrd="6" destOrd="0" presId="urn:microsoft.com/office/officeart/2005/8/layout/lProcess3"/>
    <dgm:cxn modelId="{3255C681-0E12-4A17-9A2F-43F74005570F}" type="presParOf" srcId="{FB8365BC-C856-4FFF-B5C7-27A13F990C8C}" destId="{3EF3EB14-1F4A-4591-8EC4-970504D18714}" srcOrd="0" destOrd="0" presId="urn:microsoft.com/office/officeart/2005/8/layout/lProcess3"/>
    <dgm:cxn modelId="{5CB994D1-05BA-413D-A5D4-A0C076B15F23}" type="presParOf" srcId="{1BD5163C-983A-4888-BA91-C87A67B589A8}" destId="{44E71BA6-8607-42BC-B7A9-FF9A03D9DA9B}" srcOrd="7" destOrd="0" presId="urn:microsoft.com/office/officeart/2005/8/layout/lProcess3"/>
    <dgm:cxn modelId="{DE3EA2EF-FFC8-4006-A870-87309F1F6AC8}" type="presParOf" srcId="{1BD5163C-983A-4888-BA91-C87A67B589A8}" destId="{2BDD78D9-0305-4AC2-A80F-1D2ECEF441CE}" srcOrd="8" destOrd="0" presId="urn:microsoft.com/office/officeart/2005/8/layout/lProcess3"/>
    <dgm:cxn modelId="{DAE547BE-720B-4F18-888D-8474C0068C51}" type="presParOf" srcId="{2BDD78D9-0305-4AC2-A80F-1D2ECEF441CE}" destId="{A40BBFC1-B804-4DC1-BCC8-11BFCF1DCFE6}" srcOrd="0"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9BBA206-A3B5-433D-AF1B-C3DA31BB99CD}" type="doc">
      <dgm:prSet loTypeId="urn:microsoft.com/office/officeart/2016/7/layout/BasicLinearProcessNumbered" loCatId="process" qsTypeId="urn:microsoft.com/office/officeart/2005/8/quickstyle/simple1" qsCatId="simple" csTypeId="urn:microsoft.com/office/officeart/2005/8/colors/colorful2" csCatId="colorful" phldr="1"/>
      <dgm:spPr/>
      <dgm:t>
        <a:bodyPr/>
        <a:lstStyle/>
        <a:p>
          <a:endParaRPr lang="en-US"/>
        </a:p>
      </dgm:t>
    </dgm:pt>
    <dgm:pt modelId="{B301F291-EC9D-492C-868A-198E756A6B3B}">
      <dgm:prSet phldrT="[Text]"/>
      <dgm:spPr/>
      <dgm:t>
        <a:bodyPr/>
        <a:lstStyle/>
        <a:p>
          <a:r>
            <a:rPr lang="en-US" b="1" dirty="0"/>
            <a:t>S</a:t>
          </a:r>
          <a:r>
            <a:rPr lang="en-US" b="0" dirty="0"/>
            <a:t>pecific: What do you want done</a:t>
          </a:r>
        </a:p>
      </dgm:t>
    </dgm:pt>
    <dgm:pt modelId="{108A6D80-6100-476A-8AAE-CE8CD425CC3B}" type="parTrans" cxnId="{F5BD8070-3963-44B4-BD81-54E52C514E32}">
      <dgm:prSet/>
      <dgm:spPr/>
      <dgm:t>
        <a:bodyPr/>
        <a:lstStyle/>
        <a:p>
          <a:endParaRPr lang="en-US"/>
        </a:p>
      </dgm:t>
    </dgm:pt>
    <dgm:pt modelId="{15A8FCE8-BAD3-4D0C-A02D-C7CFD95A5DF9}" type="sibTrans" cxnId="{F5BD8070-3963-44B4-BD81-54E52C514E32}">
      <dgm:prSet phldrT="1"/>
      <dgm:spPr/>
      <dgm:t>
        <a:bodyPr/>
        <a:lstStyle/>
        <a:p>
          <a:r>
            <a:rPr lang="en-US"/>
            <a:t>1</a:t>
          </a:r>
        </a:p>
      </dgm:t>
    </dgm:pt>
    <dgm:pt modelId="{965D37F0-D2B2-42CE-ADC2-7AC30898FE6C}">
      <dgm:prSet phldrT="[Text]"/>
      <dgm:spPr/>
      <dgm:t>
        <a:bodyPr/>
        <a:lstStyle/>
        <a:p>
          <a:r>
            <a:rPr lang="en-US" b="1" dirty="0"/>
            <a:t>M</a:t>
          </a:r>
          <a:r>
            <a:rPr lang="en-US" b="0" dirty="0"/>
            <a:t>easurable:  How will you measure if it is done</a:t>
          </a:r>
        </a:p>
      </dgm:t>
    </dgm:pt>
    <dgm:pt modelId="{DE705259-C486-4E1E-A341-99B24B170C5A}" type="parTrans" cxnId="{DF82B4AD-EC0D-48D8-BF28-C6981D066A2B}">
      <dgm:prSet/>
      <dgm:spPr/>
      <dgm:t>
        <a:bodyPr/>
        <a:lstStyle/>
        <a:p>
          <a:endParaRPr lang="en-US"/>
        </a:p>
      </dgm:t>
    </dgm:pt>
    <dgm:pt modelId="{CB472D73-F98F-4113-A825-9655C4B0049E}" type="sibTrans" cxnId="{DF82B4AD-EC0D-48D8-BF28-C6981D066A2B}">
      <dgm:prSet phldrT="2"/>
      <dgm:spPr/>
      <dgm:t>
        <a:bodyPr/>
        <a:lstStyle/>
        <a:p>
          <a:r>
            <a:rPr lang="en-US"/>
            <a:t>2</a:t>
          </a:r>
        </a:p>
      </dgm:t>
    </dgm:pt>
    <dgm:pt modelId="{51FDE583-D281-4009-A5AE-3AFA47D303C5}">
      <dgm:prSet phldrT="[Text]"/>
      <dgm:spPr/>
      <dgm:t>
        <a:bodyPr/>
        <a:lstStyle/>
        <a:p>
          <a:r>
            <a:rPr lang="en-US" b="1" dirty="0"/>
            <a:t>Is it A</a:t>
          </a:r>
          <a:r>
            <a:rPr lang="en-US" b="0" dirty="0"/>
            <a:t>ttainable</a:t>
          </a:r>
        </a:p>
      </dgm:t>
    </dgm:pt>
    <dgm:pt modelId="{87611ADE-5F1D-4253-9AE4-093F16448759}" type="parTrans" cxnId="{50945270-C000-45CF-8388-C311C112F584}">
      <dgm:prSet/>
      <dgm:spPr/>
      <dgm:t>
        <a:bodyPr/>
        <a:lstStyle/>
        <a:p>
          <a:endParaRPr lang="en-US"/>
        </a:p>
      </dgm:t>
    </dgm:pt>
    <dgm:pt modelId="{DD6FEC58-FAA4-43F6-A051-E9A52ABC1C96}" type="sibTrans" cxnId="{50945270-C000-45CF-8388-C311C112F584}">
      <dgm:prSet phldrT="3"/>
      <dgm:spPr/>
      <dgm:t>
        <a:bodyPr/>
        <a:lstStyle/>
        <a:p>
          <a:r>
            <a:rPr lang="en-US"/>
            <a:t>3</a:t>
          </a:r>
        </a:p>
      </dgm:t>
    </dgm:pt>
    <dgm:pt modelId="{1E8A7AD7-46E3-434B-B8A1-CAE5F9CAF37B}">
      <dgm:prSet phldrT="[Text]"/>
      <dgm:spPr/>
      <dgm:t>
        <a:bodyPr/>
        <a:lstStyle/>
        <a:p>
          <a:r>
            <a:rPr lang="en-US" b="1" dirty="0"/>
            <a:t>Is it R</a:t>
          </a:r>
          <a:r>
            <a:rPr lang="en-US" b="0" dirty="0"/>
            <a:t>elevant</a:t>
          </a:r>
        </a:p>
      </dgm:t>
    </dgm:pt>
    <dgm:pt modelId="{510E4E8E-CF72-45D2-A1B8-64A1C0A1F934}" type="parTrans" cxnId="{158903B0-0984-43E7-9C95-ADD1EB8FC36D}">
      <dgm:prSet/>
      <dgm:spPr/>
      <dgm:t>
        <a:bodyPr/>
        <a:lstStyle/>
        <a:p>
          <a:endParaRPr lang="en-US"/>
        </a:p>
      </dgm:t>
    </dgm:pt>
    <dgm:pt modelId="{EC42EB64-08E9-4D5F-A5EC-D426F9CBDAC4}" type="sibTrans" cxnId="{158903B0-0984-43E7-9C95-ADD1EB8FC36D}">
      <dgm:prSet phldrT="4"/>
      <dgm:spPr/>
      <dgm:t>
        <a:bodyPr/>
        <a:lstStyle/>
        <a:p>
          <a:r>
            <a:rPr lang="en-US"/>
            <a:t>4</a:t>
          </a:r>
        </a:p>
      </dgm:t>
    </dgm:pt>
    <dgm:pt modelId="{7D254776-7A1F-4C22-BA25-C8EDC1800BB5}">
      <dgm:prSet phldrT="[Text]"/>
      <dgm:spPr/>
      <dgm:t>
        <a:bodyPr/>
        <a:lstStyle/>
        <a:p>
          <a:r>
            <a:rPr lang="en-US" b="1" dirty="0"/>
            <a:t>T</a:t>
          </a:r>
          <a:r>
            <a:rPr lang="en-US" b="0" dirty="0"/>
            <a:t>imely:  set a time</a:t>
          </a:r>
        </a:p>
      </dgm:t>
    </dgm:pt>
    <dgm:pt modelId="{9998A84D-75F4-4C2C-8A0F-494F507B7529}" type="parTrans" cxnId="{0805A22A-A064-4BA3-A5A0-F4EF02594115}">
      <dgm:prSet/>
      <dgm:spPr/>
      <dgm:t>
        <a:bodyPr/>
        <a:lstStyle/>
        <a:p>
          <a:endParaRPr lang="en-US"/>
        </a:p>
      </dgm:t>
    </dgm:pt>
    <dgm:pt modelId="{69F0AA12-28E6-4344-AA54-EB1191C19882}" type="sibTrans" cxnId="{0805A22A-A064-4BA3-A5A0-F4EF02594115}">
      <dgm:prSet phldrT="5"/>
      <dgm:spPr/>
      <dgm:t>
        <a:bodyPr/>
        <a:lstStyle/>
        <a:p>
          <a:r>
            <a:rPr lang="en-US"/>
            <a:t>5</a:t>
          </a:r>
        </a:p>
      </dgm:t>
    </dgm:pt>
    <dgm:pt modelId="{B5187B92-EFA7-4EFD-9285-E777D2851CE9}" type="pres">
      <dgm:prSet presAssocID="{99BBA206-A3B5-433D-AF1B-C3DA31BB99CD}" presName="Name0" presStyleCnt="0">
        <dgm:presLayoutVars>
          <dgm:animLvl val="lvl"/>
          <dgm:resizeHandles val="exact"/>
        </dgm:presLayoutVars>
      </dgm:prSet>
      <dgm:spPr/>
    </dgm:pt>
    <dgm:pt modelId="{B31FB27C-B84E-4CBF-A5C4-2A9387255CD7}" type="pres">
      <dgm:prSet presAssocID="{B301F291-EC9D-492C-868A-198E756A6B3B}" presName="compositeNode" presStyleCnt="0">
        <dgm:presLayoutVars>
          <dgm:bulletEnabled val="1"/>
        </dgm:presLayoutVars>
      </dgm:prSet>
      <dgm:spPr/>
    </dgm:pt>
    <dgm:pt modelId="{321FFEA1-8FD1-448D-B619-786C5FACA084}" type="pres">
      <dgm:prSet presAssocID="{B301F291-EC9D-492C-868A-198E756A6B3B}" presName="bgRect" presStyleLbl="bgAccFollowNode1" presStyleIdx="0" presStyleCnt="5"/>
      <dgm:spPr/>
    </dgm:pt>
    <dgm:pt modelId="{FCD85C4F-41A4-4133-94ED-4927E881B69D}" type="pres">
      <dgm:prSet presAssocID="{15A8FCE8-BAD3-4D0C-A02D-C7CFD95A5DF9}" presName="sibTransNodeCircle" presStyleLbl="alignNode1" presStyleIdx="0" presStyleCnt="10">
        <dgm:presLayoutVars>
          <dgm:chMax val="0"/>
          <dgm:bulletEnabled/>
        </dgm:presLayoutVars>
      </dgm:prSet>
      <dgm:spPr/>
    </dgm:pt>
    <dgm:pt modelId="{85125C73-C7D8-40CD-8C0B-DB98F35FD2A9}" type="pres">
      <dgm:prSet presAssocID="{B301F291-EC9D-492C-868A-198E756A6B3B}" presName="bottomLine" presStyleLbl="alignNode1" presStyleIdx="1" presStyleCnt="10">
        <dgm:presLayoutVars/>
      </dgm:prSet>
      <dgm:spPr/>
    </dgm:pt>
    <dgm:pt modelId="{A98D1434-77DE-44F5-8C3A-D4FF61DC43FB}" type="pres">
      <dgm:prSet presAssocID="{B301F291-EC9D-492C-868A-198E756A6B3B}" presName="nodeText" presStyleLbl="bgAccFollowNode1" presStyleIdx="0" presStyleCnt="5">
        <dgm:presLayoutVars>
          <dgm:bulletEnabled val="1"/>
        </dgm:presLayoutVars>
      </dgm:prSet>
      <dgm:spPr/>
    </dgm:pt>
    <dgm:pt modelId="{061389C5-2F47-4C0B-A317-19C62987BD58}" type="pres">
      <dgm:prSet presAssocID="{15A8FCE8-BAD3-4D0C-A02D-C7CFD95A5DF9}" presName="sibTrans" presStyleCnt="0"/>
      <dgm:spPr/>
    </dgm:pt>
    <dgm:pt modelId="{390690E9-FA58-42E1-99EB-69D17DD3E319}" type="pres">
      <dgm:prSet presAssocID="{965D37F0-D2B2-42CE-ADC2-7AC30898FE6C}" presName="compositeNode" presStyleCnt="0">
        <dgm:presLayoutVars>
          <dgm:bulletEnabled val="1"/>
        </dgm:presLayoutVars>
      </dgm:prSet>
      <dgm:spPr/>
    </dgm:pt>
    <dgm:pt modelId="{2630BFF2-E0A5-4CE4-A376-50B74D0CD0F7}" type="pres">
      <dgm:prSet presAssocID="{965D37F0-D2B2-42CE-ADC2-7AC30898FE6C}" presName="bgRect" presStyleLbl="bgAccFollowNode1" presStyleIdx="1" presStyleCnt="5"/>
      <dgm:spPr/>
    </dgm:pt>
    <dgm:pt modelId="{87B1DE0B-A3C4-4CD4-A3C2-09E2957C2E8C}" type="pres">
      <dgm:prSet presAssocID="{CB472D73-F98F-4113-A825-9655C4B0049E}" presName="sibTransNodeCircle" presStyleLbl="alignNode1" presStyleIdx="2" presStyleCnt="10">
        <dgm:presLayoutVars>
          <dgm:chMax val="0"/>
          <dgm:bulletEnabled/>
        </dgm:presLayoutVars>
      </dgm:prSet>
      <dgm:spPr/>
    </dgm:pt>
    <dgm:pt modelId="{3A7F7510-AF26-4BC6-9ADE-7D581B6876CF}" type="pres">
      <dgm:prSet presAssocID="{965D37F0-D2B2-42CE-ADC2-7AC30898FE6C}" presName="bottomLine" presStyleLbl="alignNode1" presStyleIdx="3" presStyleCnt="10">
        <dgm:presLayoutVars/>
      </dgm:prSet>
      <dgm:spPr/>
    </dgm:pt>
    <dgm:pt modelId="{D8AE6AC1-FF4E-40D6-9129-5390E8AECD3D}" type="pres">
      <dgm:prSet presAssocID="{965D37F0-D2B2-42CE-ADC2-7AC30898FE6C}" presName="nodeText" presStyleLbl="bgAccFollowNode1" presStyleIdx="1" presStyleCnt="5">
        <dgm:presLayoutVars>
          <dgm:bulletEnabled val="1"/>
        </dgm:presLayoutVars>
      </dgm:prSet>
      <dgm:spPr/>
    </dgm:pt>
    <dgm:pt modelId="{E82AA272-3BEA-45FF-B952-CE5E04DAA7BB}" type="pres">
      <dgm:prSet presAssocID="{CB472D73-F98F-4113-A825-9655C4B0049E}" presName="sibTrans" presStyleCnt="0"/>
      <dgm:spPr/>
    </dgm:pt>
    <dgm:pt modelId="{1377F9F3-76CA-419F-A0BC-19714E96A10D}" type="pres">
      <dgm:prSet presAssocID="{51FDE583-D281-4009-A5AE-3AFA47D303C5}" presName="compositeNode" presStyleCnt="0">
        <dgm:presLayoutVars>
          <dgm:bulletEnabled val="1"/>
        </dgm:presLayoutVars>
      </dgm:prSet>
      <dgm:spPr/>
    </dgm:pt>
    <dgm:pt modelId="{46F73FCF-D2C5-4577-ABE0-D956E8BC9460}" type="pres">
      <dgm:prSet presAssocID="{51FDE583-D281-4009-A5AE-3AFA47D303C5}" presName="bgRect" presStyleLbl="bgAccFollowNode1" presStyleIdx="2" presStyleCnt="5"/>
      <dgm:spPr/>
    </dgm:pt>
    <dgm:pt modelId="{819A6F2B-792D-445A-9D44-CFB62BAB2B97}" type="pres">
      <dgm:prSet presAssocID="{DD6FEC58-FAA4-43F6-A051-E9A52ABC1C96}" presName="sibTransNodeCircle" presStyleLbl="alignNode1" presStyleIdx="4" presStyleCnt="10">
        <dgm:presLayoutVars>
          <dgm:chMax val="0"/>
          <dgm:bulletEnabled/>
        </dgm:presLayoutVars>
      </dgm:prSet>
      <dgm:spPr/>
    </dgm:pt>
    <dgm:pt modelId="{C71B9DCB-0284-47F1-AB84-10D0A340F6CB}" type="pres">
      <dgm:prSet presAssocID="{51FDE583-D281-4009-A5AE-3AFA47D303C5}" presName="bottomLine" presStyleLbl="alignNode1" presStyleIdx="5" presStyleCnt="10">
        <dgm:presLayoutVars/>
      </dgm:prSet>
      <dgm:spPr/>
    </dgm:pt>
    <dgm:pt modelId="{FD5ED0F5-BB10-43B3-8A59-A13E24DF8382}" type="pres">
      <dgm:prSet presAssocID="{51FDE583-D281-4009-A5AE-3AFA47D303C5}" presName="nodeText" presStyleLbl="bgAccFollowNode1" presStyleIdx="2" presStyleCnt="5">
        <dgm:presLayoutVars>
          <dgm:bulletEnabled val="1"/>
        </dgm:presLayoutVars>
      </dgm:prSet>
      <dgm:spPr/>
    </dgm:pt>
    <dgm:pt modelId="{BB239B39-0319-414D-A9C0-A1B1A18D511B}" type="pres">
      <dgm:prSet presAssocID="{DD6FEC58-FAA4-43F6-A051-E9A52ABC1C96}" presName="sibTrans" presStyleCnt="0"/>
      <dgm:spPr/>
    </dgm:pt>
    <dgm:pt modelId="{B5EC1A7C-16EA-4E0D-A23A-0F5A0B774129}" type="pres">
      <dgm:prSet presAssocID="{1E8A7AD7-46E3-434B-B8A1-CAE5F9CAF37B}" presName="compositeNode" presStyleCnt="0">
        <dgm:presLayoutVars>
          <dgm:bulletEnabled val="1"/>
        </dgm:presLayoutVars>
      </dgm:prSet>
      <dgm:spPr/>
    </dgm:pt>
    <dgm:pt modelId="{436F0F0B-5BFD-44B4-BFC5-F09ABD47B9BD}" type="pres">
      <dgm:prSet presAssocID="{1E8A7AD7-46E3-434B-B8A1-CAE5F9CAF37B}" presName="bgRect" presStyleLbl="bgAccFollowNode1" presStyleIdx="3" presStyleCnt="5"/>
      <dgm:spPr/>
    </dgm:pt>
    <dgm:pt modelId="{B696C1DB-9C88-4679-8E4B-F7B03DAABC80}" type="pres">
      <dgm:prSet presAssocID="{EC42EB64-08E9-4D5F-A5EC-D426F9CBDAC4}" presName="sibTransNodeCircle" presStyleLbl="alignNode1" presStyleIdx="6" presStyleCnt="10">
        <dgm:presLayoutVars>
          <dgm:chMax val="0"/>
          <dgm:bulletEnabled/>
        </dgm:presLayoutVars>
      </dgm:prSet>
      <dgm:spPr/>
    </dgm:pt>
    <dgm:pt modelId="{EE426ADE-CD04-48C2-9543-EC439D1B5EB1}" type="pres">
      <dgm:prSet presAssocID="{1E8A7AD7-46E3-434B-B8A1-CAE5F9CAF37B}" presName="bottomLine" presStyleLbl="alignNode1" presStyleIdx="7" presStyleCnt="10">
        <dgm:presLayoutVars/>
      </dgm:prSet>
      <dgm:spPr/>
    </dgm:pt>
    <dgm:pt modelId="{83C663EE-696F-4335-AD55-D08E7A5739AA}" type="pres">
      <dgm:prSet presAssocID="{1E8A7AD7-46E3-434B-B8A1-CAE5F9CAF37B}" presName="nodeText" presStyleLbl="bgAccFollowNode1" presStyleIdx="3" presStyleCnt="5">
        <dgm:presLayoutVars>
          <dgm:bulletEnabled val="1"/>
        </dgm:presLayoutVars>
      </dgm:prSet>
      <dgm:spPr/>
    </dgm:pt>
    <dgm:pt modelId="{6B9E58DD-0031-4A4A-B298-36ED2715C3A8}" type="pres">
      <dgm:prSet presAssocID="{EC42EB64-08E9-4D5F-A5EC-D426F9CBDAC4}" presName="sibTrans" presStyleCnt="0"/>
      <dgm:spPr/>
    </dgm:pt>
    <dgm:pt modelId="{DBDCC06B-DA75-48E9-ACBD-04AFE5848991}" type="pres">
      <dgm:prSet presAssocID="{7D254776-7A1F-4C22-BA25-C8EDC1800BB5}" presName="compositeNode" presStyleCnt="0">
        <dgm:presLayoutVars>
          <dgm:bulletEnabled val="1"/>
        </dgm:presLayoutVars>
      </dgm:prSet>
      <dgm:spPr/>
    </dgm:pt>
    <dgm:pt modelId="{FA62FED9-9032-470E-A76A-4CC4D03AC363}" type="pres">
      <dgm:prSet presAssocID="{7D254776-7A1F-4C22-BA25-C8EDC1800BB5}" presName="bgRect" presStyleLbl="bgAccFollowNode1" presStyleIdx="4" presStyleCnt="5"/>
      <dgm:spPr/>
    </dgm:pt>
    <dgm:pt modelId="{61E375CD-CCD9-4925-BF55-906E782CF823}" type="pres">
      <dgm:prSet presAssocID="{69F0AA12-28E6-4344-AA54-EB1191C19882}" presName="sibTransNodeCircle" presStyleLbl="alignNode1" presStyleIdx="8" presStyleCnt="10">
        <dgm:presLayoutVars>
          <dgm:chMax val="0"/>
          <dgm:bulletEnabled/>
        </dgm:presLayoutVars>
      </dgm:prSet>
      <dgm:spPr/>
    </dgm:pt>
    <dgm:pt modelId="{88D160C0-D7BA-48A2-8E21-08D65F0FCD7D}" type="pres">
      <dgm:prSet presAssocID="{7D254776-7A1F-4C22-BA25-C8EDC1800BB5}" presName="bottomLine" presStyleLbl="alignNode1" presStyleIdx="9" presStyleCnt="10">
        <dgm:presLayoutVars/>
      </dgm:prSet>
      <dgm:spPr/>
    </dgm:pt>
    <dgm:pt modelId="{1A87C046-881B-422A-B234-E077CDDFF528}" type="pres">
      <dgm:prSet presAssocID="{7D254776-7A1F-4C22-BA25-C8EDC1800BB5}" presName="nodeText" presStyleLbl="bgAccFollowNode1" presStyleIdx="4" presStyleCnt="5">
        <dgm:presLayoutVars>
          <dgm:bulletEnabled val="1"/>
        </dgm:presLayoutVars>
      </dgm:prSet>
      <dgm:spPr/>
    </dgm:pt>
  </dgm:ptLst>
  <dgm:cxnLst>
    <dgm:cxn modelId="{534E3C01-E8D7-4A4D-8D6B-CE15226B8A3F}" type="presOf" srcId="{B301F291-EC9D-492C-868A-198E756A6B3B}" destId="{A98D1434-77DE-44F5-8C3A-D4FF61DC43FB}" srcOrd="1" destOrd="0" presId="urn:microsoft.com/office/officeart/2016/7/layout/BasicLinearProcessNumbered"/>
    <dgm:cxn modelId="{F414E917-2667-4A60-82C5-16EF974EF724}" type="presOf" srcId="{EC42EB64-08E9-4D5F-A5EC-D426F9CBDAC4}" destId="{B696C1DB-9C88-4679-8E4B-F7B03DAABC80}" srcOrd="0" destOrd="0" presId="urn:microsoft.com/office/officeart/2016/7/layout/BasicLinearProcessNumbered"/>
    <dgm:cxn modelId="{0805A22A-A064-4BA3-A5A0-F4EF02594115}" srcId="{99BBA206-A3B5-433D-AF1B-C3DA31BB99CD}" destId="{7D254776-7A1F-4C22-BA25-C8EDC1800BB5}" srcOrd="4" destOrd="0" parTransId="{9998A84D-75F4-4C2C-8A0F-494F507B7529}" sibTransId="{69F0AA12-28E6-4344-AA54-EB1191C19882}"/>
    <dgm:cxn modelId="{5A1E7F3E-5CCB-4139-A32C-5A2CAC1711E3}" type="presOf" srcId="{7D254776-7A1F-4C22-BA25-C8EDC1800BB5}" destId="{1A87C046-881B-422A-B234-E077CDDFF528}" srcOrd="1" destOrd="0" presId="urn:microsoft.com/office/officeart/2016/7/layout/BasicLinearProcessNumbered"/>
    <dgm:cxn modelId="{0449E941-7A49-4937-93C8-5A8B547A78DF}" type="presOf" srcId="{7D254776-7A1F-4C22-BA25-C8EDC1800BB5}" destId="{FA62FED9-9032-470E-A76A-4CC4D03AC363}" srcOrd="0" destOrd="0" presId="urn:microsoft.com/office/officeart/2016/7/layout/BasicLinearProcessNumbered"/>
    <dgm:cxn modelId="{89373867-BCE8-4AA6-B274-639AACAC2C63}" type="presOf" srcId="{51FDE583-D281-4009-A5AE-3AFA47D303C5}" destId="{FD5ED0F5-BB10-43B3-8A59-A13E24DF8382}" srcOrd="1" destOrd="0" presId="urn:microsoft.com/office/officeart/2016/7/layout/BasicLinearProcessNumbered"/>
    <dgm:cxn modelId="{0D83CA6C-4911-4A26-9E93-1745579165B2}" type="presOf" srcId="{CB472D73-F98F-4113-A825-9655C4B0049E}" destId="{87B1DE0B-A3C4-4CD4-A3C2-09E2957C2E8C}" srcOrd="0" destOrd="0" presId="urn:microsoft.com/office/officeart/2016/7/layout/BasicLinearProcessNumbered"/>
    <dgm:cxn modelId="{A63F106D-1271-46B2-B6F2-B38C85610B77}" type="presOf" srcId="{DD6FEC58-FAA4-43F6-A051-E9A52ABC1C96}" destId="{819A6F2B-792D-445A-9D44-CFB62BAB2B97}" srcOrd="0" destOrd="0" presId="urn:microsoft.com/office/officeart/2016/7/layout/BasicLinearProcessNumbered"/>
    <dgm:cxn modelId="{50945270-C000-45CF-8388-C311C112F584}" srcId="{99BBA206-A3B5-433D-AF1B-C3DA31BB99CD}" destId="{51FDE583-D281-4009-A5AE-3AFA47D303C5}" srcOrd="2" destOrd="0" parTransId="{87611ADE-5F1D-4253-9AE4-093F16448759}" sibTransId="{DD6FEC58-FAA4-43F6-A051-E9A52ABC1C96}"/>
    <dgm:cxn modelId="{F5BD8070-3963-44B4-BD81-54E52C514E32}" srcId="{99BBA206-A3B5-433D-AF1B-C3DA31BB99CD}" destId="{B301F291-EC9D-492C-868A-198E756A6B3B}" srcOrd="0" destOrd="0" parTransId="{108A6D80-6100-476A-8AAE-CE8CD425CC3B}" sibTransId="{15A8FCE8-BAD3-4D0C-A02D-C7CFD95A5DF9}"/>
    <dgm:cxn modelId="{0415E871-5E74-48F4-B430-8DD02B740FB1}" type="presOf" srcId="{965D37F0-D2B2-42CE-ADC2-7AC30898FE6C}" destId="{2630BFF2-E0A5-4CE4-A376-50B74D0CD0F7}" srcOrd="0" destOrd="0" presId="urn:microsoft.com/office/officeart/2016/7/layout/BasicLinearProcessNumbered"/>
    <dgm:cxn modelId="{8ED0BD54-9B05-40B6-BD32-2D4DAFAE0A54}" type="presOf" srcId="{1E8A7AD7-46E3-434B-B8A1-CAE5F9CAF37B}" destId="{83C663EE-696F-4335-AD55-D08E7A5739AA}" srcOrd="1" destOrd="0" presId="urn:microsoft.com/office/officeart/2016/7/layout/BasicLinearProcessNumbered"/>
    <dgm:cxn modelId="{8ACFF781-BCFA-4995-9BDA-3EA6906399AB}" type="presOf" srcId="{B301F291-EC9D-492C-868A-198E756A6B3B}" destId="{321FFEA1-8FD1-448D-B619-786C5FACA084}" srcOrd="0" destOrd="0" presId="urn:microsoft.com/office/officeart/2016/7/layout/BasicLinearProcessNumbered"/>
    <dgm:cxn modelId="{A002F497-CC28-48D3-B61B-BA2A8DBA1660}" type="presOf" srcId="{99BBA206-A3B5-433D-AF1B-C3DA31BB99CD}" destId="{B5187B92-EFA7-4EFD-9285-E777D2851CE9}" srcOrd="0" destOrd="0" presId="urn:microsoft.com/office/officeart/2016/7/layout/BasicLinearProcessNumbered"/>
    <dgm:cxn modelId="{DF82B4AD-EC0D-48D8-BF28-C6981D066A2B}" srcId="{99BBA206-A3B5-433D-AF1B-C3DA31BB99CD}" destId="{965D37F0-D2B2-42CE-ADC2-7AC30898FE6C}" srcOrd="1" destOrd="0" parTransId="{DE705259-C486-4E1E-A341-99B24B170C5A}" sibTransId="{CB472D73-F98F-4113-A825-9655C4B0049E}"/>
    <dgm:cxn modelId="{158903B0-0984-43E7-9C95-ADD1EB8FC36D}" srcId="{99BBA206-A3B5-433D-AF1B-C3DA31BB99CD}" destId="{1E8A7AD7-46E3-434B-B8A1-CAE5F9CAF37B}" srcOrd="3" destOrd="0" parTransId="{510E4E8E-CF72-45D2-A1B8-64A1C0A1F934}" sibTransId="{EC42EB64-08E9-4D5F-A5EC-D426F9CBDAC4}"/>
    <dgm:cxn modelId="{95C407B9-6EA7-43FA-8106-FEEFE50183E2}" type="presOf" srcId="{51FDE583-D281-4009-A5AE-3AFA47D303C5}" destId="{46F73FCF-D2C5-4577-ABE0-D956E8BC9460}" srcOrd="0" destOrd="0" presId="urn:microsoft.com/office/officeart/2016/7/layout/BasicLinearProcessNumbered"/>
    <dgm:cxn modelId="{BB6A84C6-E599-45B9-9D80-C5868DA9E092}" type="presOf" srcId="{15A8FCE8-BAD3-4D0C-A02D-C7CFD95A5DF9}" destId="{FCD85C4F-41A4-4133-94ED-4927E881B69D}" srcOrd="0" destOrd="0" presId="urn:microsoft.com/office/officeart/2016/7/layout/BasicLinearProcessNumbered"/>
    <dgm:cxn modelId="{C66469D7-C9F1-4E40-A87A-8B988484464C}" type="presOf" srcId="{1E8A7AD7-46E3-434B-B8A1-CAE5F9CAF37B}" destId="{436F0F0B-5BFD-44B4-BFC5-F09ABD47B9BD}" srcOrd="0" destOrd="0" presId="urn:microsoft.com/office/officeart/2016/7/layout/BasicLinearProcessNumbered"/>
    <dgm:cxn modelId="{2FAE36E8-B79D-41E3-B162-F718AEDCC3F8}" type="presOf" srcId="{965D37F0-D2B2-42CE-ADC2-7AC30898FE6C}" destId="{D8AE6AC1-FF4E-40D6-9129-5390E8AECD3D}" srcOrd="1" destOrd="0" presId="urn:microsoft.com/office/officeart/2016/7/layout/BasicLinearProcessNumbered"/>
    <dgm:cxn modelId="{1B5A44FB-ED97-4C00-A33F-F85182D43DAD}" type="presOf" srcId="{69F0AA12-28E6-4344-AA54-EB1191C19882}" destId="{61E375CD-CCD9-4925-BF55-906E782CF823}" srcOrd="0" destOrd="0" presId="urn:microsoft.com/office/officeart/2016/7/layout/BasicLinearProcessNumbered"/>
    <dgm:cxn modelId="{43E4AE10-E66E-49EB-BBB1-107C0E4E8A47}" type="presParOf" srcId="{B5187B92-EFA7-4EFD-9285-E777D2851CE9}" destId="{B31FB27C-B84E-4CBF-A5C4-2A9387255CD7}" srcOrd="0" destOrd="0" presId="urn:microsoft.com/office/officeart/2016/7/layout/BasicLinearProcessNumbered"/>
    <dgm:cxn modelId="{58800395-9D2A-4470-9959-0CAF0FA65B04}" type="presParOf" srcId="{B31FB27C-B84E-4CBF-A5C4-2A9387255CD7}" destId="{321FFEA1-8FD1-448D-B619-786C5FACA084}" srcOrd="0" destOrd="0" presId="urn:microsoft.com/office/officeart/2016/7/layout/BasicLinearProcessNumbered"/>
    <dgm:cxn modelId="{B59C8BE7-EF4E-43CB-BFBA-FA88E2B7D527}" type="presParOf" srcId="{B31FB27C-B84E-4CBF-A5C4-2A9387255CD7}" destId="{FCD85C4F-41A4-4133-94ED-4927E881B69D}" srcOrd="1" destOrd="0" presId="urn:microsoft.com/office/officeart/2016/7/layout/BasicLinearProcessNumbered"/>
    <dgm:cxn modelId="{5DD559F7-2078-4666-B15C-7407B373A803}" type="presParOf" srcId="{B31FB27C-B84E-4CBF-A5C4-2A9387255CD7}" destId="{85125C73-C7D8-40CD-8C0B-DB98F35FD2A9}" srcOrd="2" destOrd="0" presId="urn:microsoft.com/office/officeart/2016/7/layout/BasicLinearProcessNumbered"/>
    <dgm:cxn modelId="{1E7E7C11-A278-4470-922F-5D06FD7D5A4B}" type="presParOf" srcId="{B31FB27C-B84E-4CBF-A5C4-2A9387255CD7}" destId="{A98D1434-77DE-44F5-8C3A-D4FF61DC43FB}" srcOrd="3" destOrd="0" presId="urn:microsoft.com/office/officeart/2016/7/layout/BasicLinearProcessNumbered"/>
    <dgm:cxn modelId="{185A7B89-C8D2-4085-9DC5-9476E4C4E178}" type="presParOf" srcId="{B5187B92-EFA7-4EFD-9285-E777D2851CE9}" destId="{061389C5-2F47-4C0B-A317-19C62987BD58}" srcOrd="1" destOrd="0" presId="urn:microsoft.com/office/officeart/2016/7/layout/BasicLinearProcessNumbered"/>
    <dgm:cxn modelId="{6022AFFB-2AA6-4F5D-AC9C-1B2C818419B8}" type="presParOf" srcId="{B5187B92-EFA7-4EFD-9285-E777D2851CE9}" destId="{390690E9-FA58-42E1-99EB-69D17DD3E319}" srcOrd="2" destOrd="0" presId="urn:microsoft.com/office/officeart/2016/7/layout/BasicLinearProcessNumbered"/>
    <dgm:cxn modelId="{8BEEC5D0-CAA1-4161-B121-4887BFFFBD7D}" type="presParOf" srcId="{390690E9-FA58-42E1-99EB-69D17DD3E319}" destId="{2630BFF2-E0A5-4CE4-A376-50B74D0CD0F7}" srcOrd="0" destOrd="0" presId="urn:microsoft.com/office/officeart/2016/7/layout/BasicLinearProcessNumbered"/>
    <dgm:cxn modelId="{288B5C44-5F87-4798-B2E1-E9A3EDC9B926}" type="presParOf" srcId="{390690E9-FA58-42E1-99EB-69D17DD3E319}" destId="{87B1DE0B-A3C4-4CD4-A3C2-09E2957C2E8C}" srcOrd="1" destOrd="0" presId="urn:microsoft.com/office/officeart/2016/7/layout/BasicLinearProcessNumbered"/>
    <dgm:cxn modelId="{2DA95462-6F96-4283-8ADE-D9C203CA8022}" type="presParOf" srcId="{390690E9-FA58-42E1-99EB-69D17DD3E319}" destId="{3A7F7510-AF26-4BC6-9ADE-7D581B6876CF}" srcOrd="2" destOrd="0" presId="urn:microsoft.com/office/officeart/2016/7/layout/BasicLinearProcessNumbered"/>
    <dgm:cxn modelId="{1C822C03-CB86-4894-95C7-2F1CEE116AE5}" type="presParOf" srcId="{390690E9-FA58-42E1-99EB-69D17DD3E319}" destId="{D8AE6AC1-FF4E-40D6-9129-5390E8AECD3D}" srcOrd="3" destOrd="0" presId="urn:microsoft.com/office/officeart/2016/7/layout/BasicLinearProcessNumbered"/>
    <dgm:cxn modelId="{42BC23DF-48F9-4EEB-AED7-F120B8816F94}" type="presParOf" srcId="{B5187B92-EFA7-4EFD-9285-E777D2851CE9}" destId="{E82AA272-3BEA-45FF-B952-CE5E04DAA7BB}" srcOrd="3" destOrd="0" presId="urn:microsoft.com/office/officeart/2016/7/layout/BasicLinearProcessNumbered"/>
    <dgm:cxn modelId="{DA3A36C4-2962-4B2F-83C3-9C75CC8A5073}" type="presParOf" srcId="{B5187B92-EFA7-4EFD-9285-E777D2851CE9}" destId="{1377F9F3-76CA-419F-A0BC-19714E96A10D}" srcOrd="4" destOrd="0" presId="urn:microsoft.com/office/officeart/2016/7/layout/BasicLinearProcessNumbered"/>
    <dgm:cxn modelId="{AC53D57D-033D-41E9-B6D3-68E2CFE91B90}" type="presParOf" srcId="{1377F9F3-76CA-419F-A0BC-19714E96A10D}" destId="{46F73FCF-D2C5-4577-ABE0-D956E8BC9460}" srcOrd="0" destOrd="0" presId="urn:microsoft.com/office/officeart/2016/7/layout/BasicLinearProcessNumbered"/>
    <dgm:cxn modelId="{5C449BD1-6C9A-41C5-9316-370C1D61CE0E}" type="presParOf" srcId="{1377F9F3-76CA-419F-A0BC-19714E96A10D}" destId="{819A6F2B-792D-445A-9D44-CFB62BAB2B97}" srcOrd="1" destOrd="0" presId="urn:microsoft.com/office/officeart/2016/7/layout/BasicLinearProcessNumbered"/>
    <dgm:cxn modelId="{0084D771-BC2F-48D6-82BF-D0CEF8E243DF}" type="presParOf" srcId="{1377F9F3-76CA-419F-A0BC-19714E96A10D}" destId="{C71B9DCB-0284-47F1-AB84-10D0A340F6CB}" srcOrd="2" destOrd="0" presId="urn:microsoft.com/office/officeart/2016/7/layout/BasicLinearProcessNumbered"/>
    <dgm:cxn modelId="{1556A5B6-BFDF-455F-866C-0CE9C1C44DBB}" type="presParOf" srcId="{1377F9F3-76CA-419F-A0BC-19714E96A10D}" destId="{FD5ED0F5-BB10-43B3-8A59-A13E24DF8382}" srcOrd="3" destOrd="0" presId="urn:microsoft.com/office/officeart/2016/7/layout/BasicLinearProcessNumbered"/>
    <dgm:cxn modelId="{567B9B00-38A7-413D-B9F3-78FAF3750A9F}" type="presParOf" srcId="{B5187B92-EFA7-4EFD-9285-E777D2851CE9}" destId="{BB239B39-0319-414D-A9C0-A1B1A18D511B}" srcOrd="5" destOrd="0" presId="urn:microsoft.com/office/officeart/2016/7/layout/BasicLinearProcessNumbered"/>
    <dgm:cxn modelId="{EC2B62DE-6B36-42CA-A172-329CC20FF2EF}" type="presParOf" srcId="{B5187B92-EFA7-4EFD-9285-E777D2851CE9}" destId="{B5EC1A7C-16EA-4E0D-A23A-0F5A0B774129}" srcOrd="6" destOrd="0" presId="urn:microsoft.com/office/officeart/2016/7/layout/BasicLinearProcessNumbered"/>
    <dgm:cxn modelId="{BD9ECBF1-BD2B-4F80-A58B-BD2A777115A5}" type="presParOf" srcId="{B5EC1A7C-16EA-4E0D-A23A-0F5A0B774129}" destId="{436F0F0B-5BFD-44B4-BFC5-F09ABD47B9BD}" srcOrd="0" destOrd="0" presId="urn:microsoft.com/office/officeart/2016/7/layout/BasicLinearProcessNumbered"/>
    <dgm:cxn modelId="{14404EB2-E214-49B2-BC49-45F6215306C9}" type="presParOf" srcId="{B5EC1A7C-16EA-4E0D-A23A-0F5A0B774129}" destId="{B696C1DB-9C88-4679-8E4B-F7B03DAABC80}" srcOrd="1" destOrd="0" presId="urn:microsoft.com/office/officeart/2016/7/layout/BasicLinearProcessNumbered"/>
    <dgm:cxn modelId="{148C30C2-0315-483B-8FF8-7FC305EBCC04}" type="presParOf" srcId="{B5EC1A7C-16EA-4E0D-A23A-0F5A0B774129}" destId="{EE426ADE-CD04-48C2-9543-EC439D1B5EB1}" srcOrd="2" destOrd="0" presId="urn:microsoft.com/office/officeart/2016/7/layout/BasicLinearProcessNumbered"/>
    <dgm:cxn modelId="{685E43C0-CBB7-4D79-9179-714F7F072467}" type="presParOf" srcId="{B5EC1A7C-16EA-4E0D-A23A-0F5A0B774129}" destId="{83C663EE-696F-4335-AD55-D08E7A5739AA}" srcOrd="3" destOrd="0" presId="urn:microsoft.com/office/officeart/2016/7/layout/BasicLinearProcessNumbered"/>
    <dgm:cxn modelId="{DDF1254C-F8F8-4043-97E2-3E1D131CF941}" type="presParOf" srcId="{B5187B92-EFA7-4EFD-9285-E777D2851CE9}" destId="{6B9E58DD-0031-4A4A-B298-36ED2715C3A8}" srcOrd="7" destOrd="0" presId="urn:microsoft.com/office/officeart/2016/7/layout/BasicLinearProcessNumbered"/>
    <dgm:cxn modelId="{0F2F5255-FC55-4455-8ED7-359A029938E5}" type="presParOf" srcId="{B5187B92-EFA7-4EFD-9285-E777D2851CE9}" destId="{DBDCC06B-DA75-48E9-ACBD-04AFE5848991}" srcOrd="8" destOrd="0" presId="urn:microsoft.com/office/officeart/2016/7/layout/BasicLinearProcessNumbered"/>
    <dgm:cxn modelId="{0ED95621-5CE0-4E88-8079-B41B842B7E1B}" type="presParOf" srcId="{DBDCC06B-DA75-48E9-ACBD-04AFE5848991}" destId="{FA62FED9-9032-470E-A76A-4CC4D03AC363}" srcOrd="0" destOrd="0" presId="urn:microsoft.com/office/officeart/2016/7/layout/BasicLinearProcessNumbered"/>
    <dgm:cxn modelId="{DD9FB205-47F2-4C29-B9D6-15A8022F62BE}" type="presParOf" srcId="{DBDCC06B-DA75-48E9-ACBD-04AFE5848991}" destId="{61E375CD-CCD9-4925-BF55-906E782CF823}" srcOrd="1" destOrd="0" presId="urn:microsoft.com/office/officeart/2016/7/layout/BasicLinearProcessNumbered"/>
    <dgm:cxn modelId="{58441D18-C9D9-4850-8186-72D10F75DDA7}" type="presParOf" srcId="{DBDCC06B-DA75-48E9-ACBD-04AFE5848991}" destId="{88D160C0-D7BA-48A2-8E21-08D65F0FCD7D}" srcOrd="2" destOrd="0" presId="urn:microsoft.com/office/officeart/2016/7/layout/BasicLinearProcessNumbered"/>
    <dgm:cxn modelId="{4E11267A-7AE0-4678-A374-83672D85C32E}" type="presParOf" srcId="{DBDCC06B-DA75-48E9-ACBD-04AFE5848991}" destId="{1A87C046-881B-422A-B234-E077CDDFF528}"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1E682AB-665A-44F2-94C8-E790276E8144}" type="doc">
      <dgm:prSet loTypeId="urn:microsoft.com/office/officeart/2018/2/layout/IconVerticalSolidList" loCatId="icon" qsTypeId="urn:microsoft.com/office/officeart/2005/8/quickstyle/simple4" qsCatId="simple" csTypeId="urn:microsoft.com/office/officeart/2018/5/colors/Iconchunking_neutralbg_colorful1" csCatId="colorful" phldr="1"/>
      <dgm:spPr/>
      <dgm:t>
        <a:bodyPr/>
        <a:lstStyle/>
        <a:p>
          <a:endParaRPr lang="en-US"/>
        </a:p>
      </dgm:t>
    </dgm:pt>
    <dgm:pt modelId="{40EBCEE4-FF9E-46C9-BFFD-BDCD6C60D6AC}">
      <dgm:prSet phldrT="[Text]"/>
      <dgm:spPr/>
      <dgm:t>
        <a:bodyPr/>
        <a:lstStyle/>
        <a:p>
          <a:pPr>
            <a:lnSpc>
              <a:spcPct val="100000"/>
            </a:lnSpc>
          </a:pPr>
          <a:r>
            <a:rPr lang="en-CA" dirty="0"/>
            <a:t>In line with the organization</a:t>
          </a:r>
          <a:endParaRPr lang="en-US" dirty="0"/>
        </a:p>
      </dgm:t>
    </dgm:pt>
    <dgm:pt modelId="{B3CFFCA2-F98F-4540-BFB0-66578381FF79}" type="parTrans" cxnId="{31F16359-BB0F-4AE1-9595-1B172C387160}">
      <dgm:prSet/>
      <dgm:spPr/>
      <dgm:t>
        <a:bodyPr/>
        <a:lstStyle/>
        <a:p>
          <a:endParaRPr lang="en-US"/>
        </a:p>
      </dgm:t>
    </dgm:pt>
    <dgm:pt modelId="{6B52995A-9A4E-487A-8CF7-7608B1693B51}" type="sibTrans" cxnId="{31F16359-BB0F-4AE1-9595-1B172C387160}">
      <dgm:prSet/>
      <dgm:spPr/>
      <dgm:t>
        <a:bodyPr/>
        <a:lstStyle/>
        <a:p>
          <a:endParaRPr lang="en-US"/>
        </a:p>
      </dgm:t>
    </dgm:pt>
    <dgm:pt modelId="{503F930B-C951-4DB4-AF9C-005D67A340BD}">
      <dgm:prSet phldrT="[Text]"/>
      <dgm:spPr/>
      <dgm:t>
        <a:bodyPr/>
        <a:lstStyle/>
        <a:p>
          <a:pPr>
            <a:lnSpc>
              <a:spcPct val="100000"/>
            </a:lnSpc>
          </a:pPr>
          <a:r>
            <a:rPr lang="en-CA" dirty="0"/>
            <a:t>Prepared with some ideas</a:t>
          </a:r>
          <a:endParaRPr lang="en-US" dirty="0"/>
        </a:p>
      </dgm:t>
    </dgm:pt>
    <dgm:pt modelId="{10A969EC-8E0C-4643-818A-D8E4BD1F0605}" type="parTrans" cxnId="{498C88C0-33AA-4F5A-9D10-D928AAB4D03B}">
      <dgm:prSet/>
      <dgm:spPr/>
      <dgm:t>
        <a:bodyPr/>
        <a:lstStyle/>
        <a:p>
          <a:endParaRPr lang="en-US"/>
        </a:p>
      </dgm:t>
    </dgm:pt>
    <dgm:pt modelId="{D8EA96AB-D414-4D44-B5DD-1D83E6FF9B0E}" type="sibTrans" cxnId="{498C88C0-33AA-4F5A-9D10-D928AAB4D03B}">
      <dgm:prSet/>
      <dgm:spPr/>
      <dgm:t>
        <a:bodyPr/>
        <a:lstStyle/>
        <a:p>
          <a:endParaRPr lang="en-US"/>
        </a:p>
      </dgm:t>
    </dgm:pt>
    <dgm:pt modelId="{E0472715-3295-4B83-A8ED-5BE5AE443EC2}">
      <dgm:prSet phldrT="[Text]"/>
      <dgm:spPr/>
      <dgm:t>
        <a:bodyPr/>
        <a:lstStyle/>
        <a:p>
          <a:pPr>
            <a:lnSpc>
              <a:spcPct val="100000"/>
            </a:lnSpc>
          </a:pPr>
          <a:r>
            <a:rPr lang="en-US" dirty="0"/>
            <a:t>SMART way</a:t>
          </a:r>
        </a:p>
      </dgm:t>
    </dgm:pt>
    <dgm:pt modelId="{4012F2C4-E702-4F7F-94A4-1065C2A0418B}" type="parTrans" cxnId="{BA81CD67-50A7-4E0B-A633-039F3F8ED789}">
      <dgm:prSet/>
      <dgm:spPr/>
      <dgm:t>
        <a:bodyPr/>
        <a:lstStyle/>
        <a:p>
          <a:endParaRPr lang="en-US"/>
        </a:p>
      </dgm:t>
    </dgm:pt>
    <dgm:pt modelId="{2B0279EB-ADBD-43B9-A8C1-33ED1921A0AF}" type="sibTrans" cxnId="{BA81CD67-50A7-4E0B-A633-039F3F8ED789}">
      <dgm:prSet/>
      <dgm:spPr/>
      <dgm:t>
        <a:bodyPr/>
        <a:lstStyle/>
        <a:p>
          <a:endParaRPr lang="en-US"/>
        </a:p>
      </dgm:t>
    </dgm:pt>
    <dgm:pt modelId="{F9A5EEDB-006D-4D94-8AD6-0613DB9EA767}" type="pres">
      <dgm:prSet presAssocID="{81E682AB-665A-44F2-94C8-E790276E8144}" presName="root" presStyleCnt="0">
        <dgm:presLayoutVars>
          <dgm:dir/>
          <dgm:resizeHandles val="exact"/>
        </dgm:presLayoutVars>
      </dgm:prSet>
      <dgm:spPr/>
    </dgm:pt>
    <dgm:pt modelId="{E12149E0-0902-4ECD-923A-D7498460F458}" type="pres">
      <dgm:prSet presAssocID="{40EBCEE4-FF9E-46C9-BFFD-BDCD6C60D6AC}" presName="compNode" presStyleCnt="0"/>
      <dgm:spPr/>
    </dgm:pt>
    <dgm:pt modelId="{8A9DCD0A-0B23-48A9-AF47-903F2F440931}" type="pres">
      <dgm:prSet presAssocID="{40EBCEE4-FF9E-46C9-BFFD-BDCD6C60D6AC}" presName="bgRect" presStyleLbl="bgShp" presStyleIdx="0" presStyleCnt="3"/>
      <dgm:spPr/>
    </dgm:pt>
    <dgm:pt modelId="{FBC1BC74-1D89-4EC1-B860-AFEEC24259B1}" type="pres">
      <dgm:prSet presAssocID="{40EBCEE4-FF9E-46C9-BFFD-BDCD6C60D6A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siness Growth"/>
        </a:ext>
      </dgm:extLst>
    </dgm:pt>
    <dgm:pt modelId="{09383B8D-23F0-4253-BF11-7E0BA543C8C0}" type="pres">
      <dgm:prSet presAssocID="{40EBCEE4-FF9E-46C9-BFFD-BDCD6C60D6AC}" presName="spaceRect" presStyleCnt="0"/>
      <dgm:spPr/>
    </dgm:pt>
    <dgm:pt modelId="{3605EA85-1626-4B7F-BC7B-70788DC443FC}" type="pres">
      <dgm:prSet presAssocID="{40EBCEE4-FF9E-46C9-BFFD-BDCD6C60D6AC}" presName="parTx" presStyleLbl="revTx" presStyleIdx="0" presStyleCnt="3">
        <dgm:presLayoutVars>
          <dgm:chMax val="0"/>
          <dgm:chPref val="0"/>
        </dgm:presLayoutVars>
      </dgm:prSet>
      <dgm:spPr/>
    </dgm:pt>
    <dgm:pt modelId="{8F13E887-533D-4605-9DE8-26BED56336A5}" type="pres">
      <dgm:prSet presAssocID="{6B52995A-9A4E-487A-8CF7-7608B1693B51}" presName="sibTrans" presStyleCnt="0"/>
      <dgm:spPr/>
    </dgm:pt>
    <dgm:pt modelId="{CF817910-6EB3-4397-9DE1-AB172C8ABBAA}" type="pres">
      <dgm:prSet presAssocID="{503F930B-C951-4DB4-AF9C-005D67A340BD}" presName="compNode" presStyleCnt="0"/>
      <dgm:spPr/>
    </dgm:pt>
    <dgm:pt modelId="{F0336B81-FCDD-46F6-BFBF-C8C899DBC1D6}" type="pres">
      <dgm:prSet presAssocID="{503F930B-C951-4DB4-AF9C-005D67A340BD}" presName="bgRect" presStyleLbl="bgShp" presStyleIdx="1" presStyleCnt="3"/>
      <dgm:spPr/>
    </dgm:pt>
    <dgm:pt modelId="{AAF30C69-2EBA-4736-BAFB-7A6D3122F860}" type="pres">
      <dgm:prSet presAssocID="{503F930B-C951-4DB4-AF9C-005D67A340B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53B3C6B0-44E7-4BA3-AF26-E7F2EBB52B8C}" type="pres">
      <dgm:prSet presAssocID="{503F930B-C951-4DB4-AF9C-005D67A340BD}" presName="spaceRect" presStyleCnt="0"/>
      <dgm:spPr/>
    </dgm:pt>
    <dgm:pt modelId="{0821D00E-B899-43C6-B579-CC8AC81987DF}" type="pres">
      <dgm:prSet presAssocID="{503F930B-C951-4DB4-AF9C-005D67A340BD}" presName="parTx" presStyleLbl="revTx" presStyleIdx="1" presStyleCnt="3">
        <dgm:presLayoutVars>
          <dgm:chMax val="0"/>
          <dgm:chPref val="0"/>
        </dgm:presLayoutVars>
      </dgm:prSet>
      <dgm:spPr/>
    </dgm:pt>
    <dgm:pt modelId="{E9341215-BA55-49B6-A242-A643A00E7297}" type="pres">
      <dgm:prSet presAssocID="{D8EA96AB-D414-4D44-B5DD-1D83E6FF9B0E}" presName="sibTrans" presStyleCnt="0"/>
      <dgm:spPr/>
    </dgm:pt>
    <dgm:pt modelId="{5FC941CB-B413-48AF-999A-68501284625E}" type="pres">
      <dgm:prSet presAssocID="{E0472715-3295-4B83-A8ED-5BE5AE443EC2}" presName="compNode" presStyleCnt="0"/>
      <dgm:spPr/>
    </dgm:pt>
    <dgm:pt modelId="{AFDAFA6F-D3DC-4B90-BCF8-BFEA342220F4}" type="pres">
      <dgm:prSet presAssocID="{E0472715-3295-4B83-A8ED-5BE5AE443EC2}" presName="bgRect" presStyleLbl="bgShp" presStyleIdx="2" presStyleCnt="3"/>
      <dgm:spPr/>
    </dgm:pt>
    <dgm:pt modelId="{B9B190DC-0FBA-418D-B826-039E7BBEB23C}" type="pres">
      <dgm:prSet presAssocID="{E0472715-3295-4B83-A8ED-5BE5AE443EC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humbs Up Sign"/>
        </a:ext>
      </dgm:extLst>
    </dgm:pt>
    <dgm:pt modelId="{32A22AAE-0792-4EBF-A911-43128A3246B4}" type="pres">
      <dgm:prSet presAssocID="{E0472715-3295-4B83-A8ED-5BE5AE443EC2}" presName="spaceRect" presStyleCnt="0"/>
      <dgm:spPr/>
    </dgm:pt>
    <dgm:pt modelId="{E67F03ED-4719-46DA-BA20-0FFFC478AFA9}" type="pres">
      <dgm:prSet presAssocID="{E0472715-3295-4B83-A8ED-5BE5AE443EC2}" presName="parTx" presStyleLbl="revTx" presStyleIdx="2" presStyleCnt="3">
        <dgm:presLayoutVars>
          <dgm:chMax val="0"/>
          <dgm:chPref val="0"/>
        </dgm:presLayoutVars>
      </dgm:prSet>
      <dgm:spPr/>
    </dgm:pt>
  </dgm:ptLst>
  <dgm:cxnLst>
    <dgm:cxn modelId="{BA81CD67-50A7-4E0B-A633-039F3F8ED789}" srcId="{81E682AB-665A-44F2-94C8-E790276E8144}" destId="{E0472715-3295-4B83-A8ED-5BE5AE443EC2}" srcOrd="2" destOrd="0" parTransId="{4012F2C4-E702-4F7F-94A4-1065C2A0418B}" sibTransId="{2B0279EB-ADBD-43B9-A8C1-33ED1921A0AF}"/>
    <dgm:cxn modelId="{BE2FCC72-7810-4C7C-9452-5B0E406A33C6}" type="presOf" srcId="{503F930B-C951-4DB4-AF9C-005D67A340BD}" destId="{0821D00E-B899-43C6-B579-CC8AC81987DF}" srcOrd="0" destOrd="0" presId="urn:microsoft.com/office/officeart/2018/2/layout/IconVerticalSolidList"/>
    <dgm:cxn modelId="{EAF2A153-51B7-47F3-B0B7-9B6B4F16B9B3}" type="presOf" srcId="{E0472715-3295-4B83-A8ED-5BE5AE443EC2}" destId="{E67F03ED-4719-46DA-BA20-0FFFC478AFA9}" srcOrd="0" destOrd="0" presId="urn:microsoft.com/office/officeart/2018/2/layout/IconVerticalSolidList"/>
    <dgm:cxn modelId="{31F16359-BB0F-4AE1-9595-1B172C387160}" srcId="{81E682AB-665A-44F2-94C8-E790276E8144}" destId="{40EBCEE4-FF9E-46C9-BFFD-BDCD6C60D6AC}" srcOrd="0" destOrd="0" parTransId="{B3CFFCA2-F98F-4540-BFB0-66578381FF79}" sibTransId="{6B52995A-9A4E-487A-8CF7-7608B1693B51}"/>
    <dgm:cxn modelId="{F3607283-9BFA-44E2-B3BE-587C9FE0D2A7}" type="presOf" srcId="{81E682AB-665A-44F2-94C8-E790276E8144}" destId="{F9A5EEDB-006D-4D94-8AD6-0613DB9EA767}" srcOrd="0" destOrd="0" presId="urn:microsoft.com/office/officeart/2018/2/layout/IconVerticalSolidList"/>
    <dgm:cxn modelId="{498C88C0-33AA-4F5A-9D10-D928AAB4D03B}" srcId="{81E682AB-665A-44F2-94C8-E790276E8144}" destId="{503F930B-C951-4DB4-AF9C-005D67A340BD}" srcOrd="1" destOrd="0" parTransId="{10A969EC-8E0C-4643-818A-D8E4BD1F0605}" sibTransId="{D8EA96AB-D414-4D44-B5DD-1D83E6FF9B0E}"/>
    <dgm:cxn modelId="{0F9465EF-0FFB-4B0A-B19A-E648E7A69E69}" type="presOf" srcId="{40EBCEE4-FF9E-46C9-BFFD-BDCD6C60D6AC}" destId="{3605EA85-1626-4B7F-BC7B-70788DC443FC}" srcOrd="0" destOrd="0" presId="urn:microsoft.com/office/officeart/2018/2/layout/IconVerticalSolidList"/>
    <dgm:cxn modelId="{B0EEB396-944A-4297-AB90-B4A2CA9F9DAC}" type="presParOf" srcId="{F9A5EEDB-006D-4D94-8AD6-0613DB9EA767}" destId="{E12149E0-0902-4ECD-923A-D7498460F458}" srcOrd="0" destOrd="0" presId="urn:microsoft.com/office/officeart/2018/2/layout/IconVerticalSolidList"/>
    <dgm:cxn modelId="{9DAA7EC3-FC9C-4683-B851-6DFE0A45F394}" type="presParOf" srcId="{E12149E0-0902-4ECD-923A-D7498460F458}" destId="{8A9DCD0A-0B23-48A9-AF47-903F2F440931}" srcOrd="0" destOrd="0" presId="urn:microsoft.com/office/officeart/2018/2/layout/IconVerticalSolidList"/>
    <dgm:cxn modelId="{9FAF7C97-485B-4853-9D05-3D71A35FF5E3}" type="presParOf" srcId="{E12149E0-0902-4ECD-923A-D7498460F458}" destId="{FBC1BC74-1D89-4EC1-B860-AFEEC24259B1}" srcOrd="1" destOrd="0" presId="urn:microsoft.com/office/officeart/2018/2/layout/IconVerticalSolidList"/>
    <dgm:cxn modelId="{8DE70D64-64A3-41A0-86DE-BB384D3F6019}" type="presParOf" srcId="{E12149E0-0902-4ECD-923A-D7498460F458}" destId="{09383B8D-23F0-4253-BF11-7E0BA543C8C0}" srcOrd="2" destOrd="0" presId="urn:microsoft.com/office/officeart/2018/2/layout/IconVerticalSolidList"/>
    <dgm:cxn modelId="{FF46336D-5BCB-49BB-BCE5-BE7D3441EF01}" type="presParOf" srcId="{E12149E0-0902-4ECD-923A-D7498460F458}" destId="{3605EA85-1626-4B7F-BC7B-70788DC443FC}" srcOrd="3" destOrd="0" presId="urn:microsoft.com/office/officeart/2018/2/layout/IconVerticalSolidList"/>
    <dgm:cxn modelId="{ACE31A2C-4541-4130-AD48-7301595F8B12}" type="presParOf" srcId="{F9A5EEDB-006D-4D94-8AD6-0613DB9EA767}" destId="{8F13E887-533D-4605-9DE8-26BED56336A5}" srcOrd="1" destOrd="0" presId="urn:microsoft.com/office/officeart/2018/2/layout/IconVerticalSolidList"/>
    <dgm:cxn modelId="{7325DDA4-2108-40E4-8583-E4EEA6E2C6B6}" type="presParOf" srcId="{F9A5EEDB-006D-4D94-8AD6-0613DB9EA767}" destId="{CF817910-6EB3-4397-9DE1-AB172C8ABBAA}" srcOrd="2" destOrd="0" presId="urn:microsoft.com/office/officeart/2018/2/layout/IconVerticalSolidList"/>
    <dgm:cxn modelId="{E4FFD159-AF4F-441C-9041-F896067EA8B9}" type="presParOf" srcId="{CF817910-6EB3-4397-9DE1-AB172C8ABBAA}" destId="{F0336B81-FCDD-46F6-BFBF-C8C899DBC1D6}" srcOrd="0" destOrd="0" presId="urn:microsoft.com/office/officeart/2018/2/layout/IconVerticalSolidList"/>
    <dgm:cxn modelId="{71EE0246-675F-46DF-A175-D42441EFA0E9}" type="presParOf" srcId="{CF817910-6EB3-4397-9DE1-AB172C8ABBAA}" destId="{AAF30C69-2EBA-4736-BAFB-7A6D3122F860}" srcOrd="1" destOrd="0" presId="urn:microsoft.com/office/officeart/2018/2/layout/IconVerticalSolidList"/>
    <dgm:cxn modelId="{17B07A50-3AEB-4FEB-B9CB-0AD06E20AD58}" type="presParOf" srcId="{CF817910-6EB3-4397-9DE1-AB172C8ABBAA}" destId="{53B3C6B0-44E7-4BA3-AF26-E7F2EBB52B8C}" srcOrd="2" destOrd="0" presId="urn:microsoft.com/office/officeart/2018/2/layout/IconVerticalSolidList"/>
    <dgm:cxn modelId="{E5AD491B-BD4A-46DA-B65F-DA01726A858B}" type="presParOf" srcId="{CF817910-6EB3-4397-9DE1-AB172C8ABBAA}" destId="{0821D00E-B899-43C6-B579-CC8AC81987DF}" srcOrd="3" destOrd="0" presId="urn:microsoft.com/office/officeart/2018/2/layout/IconVerticalSolidList"/>
    <dgm:cxn modelId="{37E98160-6538-4167-99CE-06EEF17412AB}" type="presParOf" srcId="{F9A5EEDB-006D-4D94-8AD6-0613DB9EA767}" destId="{E9341215-BA55-49B6-A242-A643A00E7297}" srcOrd="3" destOrd="0" presId="urn:microsoft.com/office/officeart/2018/2/layout/IconVerticalSolidList"/>
    <dgm:cxn modelId="{8A9A5F9D-E038-43EA-9FDE-88202531C10F}" type="presParOf" srcId="{F9A5EEDB-006D-4D94-8AD6-0613DB9EA767}" destId="{5FC941CB-B413-48AF-999A-68501284625E}" srcOrd="4" destOrd="0" presId="urn:microsoft.com/office/officeart/2018/2/layout/IconVerticalSolidList"/>
    <dgm:cxn modelId="{1298B36A-C321-43B1-BC1E-0EF5A088228E}" type="presParOf" srcId="{5FC941CB-B413-48AF-999A-68501284625E}" destId="{AFDAFA6F-D3DC-4B90-BCF8-BFEA342220F4}" srcOrd="0" destOrd="0" presId="urn:microsoft.com/office/officeart/2018/2/layout/IconVerticalSolidList"/>
    <dgm:cxn modelId="{D7D1E840-EED3-4F7B-9595-7A7910C74F77}" type="presParOf" srcId="{5FC941CB-B413-48AF-999A-68501284625E}" destId="{B9B190DC-0FBA-418D-B826-039E7BBEB23C}" srcOrd="1" destOrd="0" presId="urn:microsoft.com/office/officeart/2018/2/layout/IconVerticalSolidList"/>
    <dgm:cxn modelId="{CBDA4504-51D3-4157-BF00-2F7C100A8FA0}" type="presParOf" srcId="{5FC941CB-B413-48AF-999A-68501284625E}" destId="{32A22AAE-0792-4EBF-A911-43128A3246B4}" srcOrd="2" destOrd="0" presId="urn:microsoft.com/office/officeart/2018/2/layout/IconVerticalSolidList"/>
    <dgm:cxn modelId="{9A150B00-028D-4D58-AB14-76D3E1D485D3}" type="presParOf" srcId="{5FC941CB-B413-48AF-999A-68501284625E}" destId="{E67F03ED-4719-46DA-BA20-0FFFC478AFA9}"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B7758F-02BA-4E3A-BE9D-7F9651147E69}">
      <dsp:nvSpPr>
        <dsp:cNvPr id="0" name=""/>
        <dsp:cNvSpPr/>
      </dsp:nvSpPr>
      <dsp:spPr>
        <a:xfrm>
          <a:off x="2946971" y="1297731"/>
          <a:ext cx="1649472" cy="1426860"/>
        </a:xfrm>
        <a:prstGeom prst="hexagon">
          <a:avLst>
            <a:gd name="adj" fmla="val 2857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US" sz="3600" b="1" kern="1200" dirty="0"/>
            <a:t>5 W’s</a:t>
          </a:r>
        </a:p>
      </dsp:txBody>
      <dsp:txXfrm>
        <a:off x="3220312" y="1534182"/>
        <a:ext cx="1102790" cy="953958"/>
      </dsp:txXfrm>
    </dsp:sp>
    <dsp:sp modelId="{D64D4004-68DF-473B-A618-A57165B40924}">
      <dsp:nvSpPr>
        <dsp:cNvPr id="0" name=""/>
        <dsp:cNvSpPr/>
      </dsp:nvSpPr>
      <dsp:spPr>
        <a:xfrm>
          <a:off x="3979858" y="615074"/>
          <a:ext cx="622341" cy="536229"/>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6C732A-B4CB-484E-8EA7-1713F615735F}">
      <dsp:nvSpPr>
        <dsp:cNvPr id="0" name=""/>
        <dsp:cNvSpPr/>
      </dsp:nvSpPr>
      <dsp:spPr>
        <a:xfrm>
          <a:off x="2875200" y="0"/>
          <a:ext cx="1799154" cy="1169406"/>
        </a:xfrm>
        <a:prstGeom prst="hexagon">
          <a:avLst>
            <a:gd name="adj" fmla="val 28570"/>
            <a:gd name="vf" fmla="val 11547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US" sz="3600" b="1" kern="1200" dirty="0"/>
            <a:t>Who</a:t>
          </a:r>
        </a:p>
      </dsp:txBody>
      <dsp:txXfrm>
        <a:off x="3136496" y="169836"/>
        <a:ext cx="1276562" cy="829734"/>
      </dsp:txXfrm>
    </dsp:sp>
    <dsp:sp modelId="{A480EF7D-FE4B-4234-B107-F1B10F426E62}">
      <dsp:nvSpPr>
        <dsp:cNvPr id="0" name=""/>
        <dsp:cNvSpPr/>
      </dsp:nvSpPr>
      <dsp:spPr>
        <a:xfrm>
          <a:off x="4706179" y="1617537"/>
          <a:ext cx="622341" cy="536229"/>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3B25C9-C97C-4C4D-9352-D5519571758A}">
      <dsp:nvSpPr>
        <dsp:cNvPr id="0" name=""/>
        <dsp:cNvSpPr/>
      </dsp:nvSpPr>
      <dsp:spPr>
        <a:xfrm>
          <a:off x="4114894" y="719263"/>
          <a:ext cx="1799154" cy="1169406"/>
        </a:xfrm>
        <a:prstGeom prst="hexagon">
          <a:avLst>
            <a:gd name="adj" fmla="val 28570"/>
            <a:gd name="vf" fmla="val 11547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US" sz="3600" b="1" kern="1200" dirty="0"/>
            <a:t>What</a:t>
          </a:r>
        </a:p>
      </dsp:txBody>
      <dsp:txXfrm>
        <a:off x="4376190" y="889099"/>
        <a:ext cx="1276562" cy="829734"/>
      </dsp:txXfrm>
    </dsp:sp>
    <dsp:sp modelId="{88096889-CDF6-4965-A29F-BC455DCA028D}">
      <dsp:nvSpPr>
        <dsp:cNvPr id="0" name=""/>
        <dsp:cNvSpPr/>
      </dsp:nvSpPr>
      <dsp:spPr>
        <a:xfrm>
          <a:off x="4201630" y="2749130"/>
          <a:ext cx="622341" cy="536229"/>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07B1F2-1F44-48E4-A08A-E4B6359944C0}">
      <dsp:nvSpPr>
        <dsp:cNvPr id="0" name=""/>
        <dsp:cNvSpPr/>
      </dsp:nvSpPr>
      <dsp:spPr>
        <a:xfrm>
          <a:off x="4114894" y="2133251"/>
          <a:ext cx="1799154" cy="1169406"/>
        </a:xfrm>
        <a:prstGeom prst="hexagon">
          <a:avLst>
            <a:gd name="adj" fmla="val 28570"/>
            <a:gd name="vf" fmla="val 11547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US" sz="3600" b="1" kern="1200" dirty="0"/>
            <a:t>When</a:t>
          </a:r>
        </a:p>
      </dsp:txBody>
      <dsp:txXfrm>
        <a:off x="4376190" y="2303087"/>
        <a:ext cx="1276562" cy="829734"/>
      </dsp:txXfrm>
    </dsp:sp>
    <dsp:sp modelId="{E95A7E71-AA94-43BC-BB29-95CC96466AA8}">
      <dsp:nvSpPr>
        <dsp:cNvPr id="0" name=""/>
        <dsp:cNvSpPr/>
      </dsp:nvSpPr>
      <dsp:spPr>
        <a:xfrm>
          <a:off x="2950041" y="2866593"/>
          <a:ext cx="622341" cy="536229"/>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6D6EB7-54CC-4023-86C6-B3B648E78673}">
      <dsp:nvSpPr>
        <dsp:cNvPr id="0" name=""/>
        <dsp:cNvSpPr/>
      </dsp:nvSpPr>
      <dsp:spPr>
        <a:xfrm>
          <a:off x="2875200" y="2853318"/>
          <a:ext cx="1799154" cy="1169406"/>
        </a:xfrm>
        <a:prstGeom prst="hexagon">
          <a:avLst>
            <a:gd name="adj" fmla="val 28570"/>
            <a:gd name="vf" fmla="val 11547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b="1" kern="1200" dirty="0"/>
            <a:t>Where</a:t>
          </a:r>
        </a:p>
      </dsp:txBody>
      <dsp:txXfrm>
        <a:off x="3136496" y="3023154"/>
        <a:ext cx="1276562" cy="829734"/>
      </dsp:txXfrm>
    </dsp:sp>
    <dsp:sp modelId="{C5CE0C82-D4CA-4696-B762-0E6E7DE7D01A}">
      <dsp:nvSpPr>
        <dsp:cNvPr id="0" name=""/>
        <dsp:cNvSpPr/>
      </dsp:nvSpPr>
      <dsp:spPr>
        <a:xfrm>
          <a:off x="2211826" y="1864533"/>
          <a:ext cx="622341" cy="536229"/>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639C0D-E176-423F-A6D7-A40868004F5B}">
      <dsp:nvSpPr>
        <dsp:cNvPr id="0" name=""/>
        <dsp:cNvSpPr/>
      </dsp:nvSpPr>
      <dsp:spPr>
        <a:xfrm>
          <a:off x="1629750" y="2134055"/>
          <a:ext cx="1799154" cy="1169406"/>
        </a:xfrm>
        <a:prstGeom prst="hexagon">
          <a:avLst>
            <a:gd name="adj" fmla="val 28570"/>
            <a:gd name="vf" fmla="val 11547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US" sz="3600" b="1" kern="1200" dirty="0"/>
            <a:t>Why</a:t>
          </a:r>
        </a:p>
      </dsp:txBody>
      <dsp:txXfrm>
        <a:off x="1891046" y="2303891"/>
        <a:ext cx="1276562" cy="829734"/>
      </dsp:txXfrm>
    </dsp:sp>
    <dsp:sp modelId="{08516A3B-4766-43A5-8481-08503F9F7D8D}">
      <dsp:nvSpPr>
        <dsp:cNvPr id="0" name=""/>
        <dsp:cNvSpPr/>
      </dsp:nvSpPr>
      <dsp:spPr>
        <a:xfrm>
          <a:off x="1629750" y="717654"/>
          <a:ext cx="1799154" cy="1169406"/>
        </a:xfrm>
        <a:prstGeom prst="hexagon">
          <a:avLst>
            <a:gd name="adj" fmla="val 28570"/>
            <a:gd name="vf" fmla="val 11547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US" sz="3600" b="1" kern="1200" dirty="0"/>
            <a:t>How</a:t>
          </a:r>
        </a:p>
      </dsp:txBody>
      <dsp:txXfrm>
        <a:off x="1891046" y="887490"/>
        <a:ext cx="1276562" cy="8297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C37D96-E48B-48E6-9149-7A9236FC84A6}">
      <dsp:nvSpPr>
        <dsp:cNvPr id="0" name=""/>
        <dsp:cNvSpPr/>
      </dsp:nvSpPr>
      <dsp:spPr>
        <a:xfrm>
          <a:off x="565784" y="0"/>
          <a:ext cx="6412230" cy="3786080"/>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0B5E3D-4D9F-420D-80C4-FB42532741C9}">
      <dsp:nvSpPr>
        <dsp:cNvPr id="0" name=""/>
        <dsp:cNvSpPr/>
      </dsp:nvSpPr>
      <dsp:spPr>
        <a:xfrm>
          <a:off x="8103" y="1135824"/>
          <a:ext cx="2428160" cy="151443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Recorded</a:t>
          </a:r>
        </a:p>
      </dsp:txBody>
      <dsp:txXfrm>
        <a:off x="82031" y="1209752"/>
        <a:ext cx="2280304" cy="1366576"/>
      </dsp:txXfrm>
    </dsp:sp>
    <dsp:sp modelId="{497C6BAA-C2CC-4013-9248-15FC93F9EFB3}">
      <dsp:nvSpPr>
        <dsp:cNvPr id="0" name=""/>
        <dsp:cNvSpPr/>
      </dsp:nvSpPr>
      <dsp:spPr>
        <a:xfrm>
          <a:off x="2557819" y="1135824"/>
          <a:ext cx="2428160" cy="1514432"/>
        </a:xfrm>
        <a:prstGeom prst="roundRect">
          <a:avLst/>
        </a:prstGeom>
        <a:solidFill>
          <a:schemeClr val="accent2">
            <a:hueOff val="-1383973"/>
            <a:satOff val="-795"/>
            <a:lumOff val="2157"/>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Shared with employee</a:t>
          </a:r>
        </a:p>
      </dsp:txBody>
      <dsp:txXfrm>
        <a:off x="2631747" y="1209752"/>
        <a:ext cx="2280304" cy="1366576"/>
      </dsp:txXfrm>
    </dsp:sp>
    <dsp:sp modelId="{CF5DE4CC-0CB4-4B00-8837-3AC742DC828E}">
      <dsp:nvSpPr>
        <dsp:cNvPr id="0" name=""/>
        <dsp:cNvSpPr/>
      </dsp:nvSpPr>
      <dsp:spPr>
        <a:xfrm>
          <a:off x="5107535" y="1135824"/>
          <a:ext cx="2428160" cy="1514432"/>
        </a:xfrm>
        <a:prstGeom prst="roundRect">
          <a:avLst/>
        </a:prstGeom>
        <a:solidFill>
          <a:schemeClr val="accent2">
            <a:hueOff val="-2767946"/>
            <a:satOff val="-1591"/>
            <a:lumOff val="4314"/>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Refer back to it</a:t>
          </a:r>
        </a:p>
      </dsp:txBody>
      <dsp:txXfrm>
        <a:off x="5181463" y="1209752"/>
        <a:ext cx="2280304" cy="13665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9BF411-F22E-45CB-842B-E42015E5E4C3}">
      <dsp:nvSpPr>
        <dsp:cNvPr id="0" name=""/>
        <dsp:cNvSpPr/>
      </dsp:nvSpPr>
      <dsp:spPr>
        <a:xfrm>
          <a:off x="0" y="24342"/>
          <a:ext cx="7543800" cy="91143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b="0" kern="1200" dirty="0"/>
            <a:t>Productivity</a:t>
          </a:r>
        </a:p>
      </dsp:txBody>
      <dsp:txXfrm>
        <a:off x="44492" y="68834"/>
        <a:ext cx="7454816" cy="822446"/>
      </dsp:txXfrm>
    </dsp:sp>
    <dsp:sp modelId="{C7896244-B015-4F77-BB5D-6F45371EF80C}">
      <dsp:nvSpPr>
        <dsp:cNvPr id="0" name=""/>
        <dsp:cNvSpPr/>
      </dsp:nvSpPr>
      <dsp:spPr>
        <a:xfrm>
          <a:off x="0" y="1045212"/>
          <a:ext cx="7543800" cy="911430"/>
        </a:xfrm>
        <a:prstGeom prst="roundRect">
          <a:avLst/>
        </a:prstGeom>
        <a:solidFill>
          <a:schemeClr val="accent3">
            <a:hueOff val="3397538"/>
            <a:satOff val="-277"/>
            <a:lumOff val="-71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b="0" kern="1200" dirty="0"/>
            <a:t>Inventory Control</a:t>
          </a:r>
        </a:p>
      </dsp:txBody>
      <dsp:txXfrm>
        <a:off x="44492" y="1089704"/>
        <a:ext cx="7454816" cy="822446"/>
      </dsp:txXfrm>
    </dsp:sp>
    <dsp:sp modelId="{BE8603C4-AE8B-41D4-BC7E-C56761E30DAA}">
      <dsp:nvSpPr>
        <dsp:cNvPr id="0" name=""/>
        <dsp:cNvSpPr/>
      </dsp:nvSpPr>
      <dsp:spPr>
        <a:xfrm>
          <a:off x="0" y="2066082"/>
          <a:ext cx="7543800" cy="911430"/>
        </a:xfrm>
        <a:prstGeom prst="roundRect">
          <a:avLst/>
        </a:prstGeom>
        <a:solidFill>
          <a:schemeClr val="accent3">
            <a:hueOff val="6795076"/>
            <a:satOff val="-554"/>
            <a:lumOff val="-143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b="0" kern="1200" dirty="0"/>
            <a:t>Safety</a:t>
          </a:r>
        </a:p>
      </dsp:txBody>
      <dsp:txXfrm>
        <a:off x="44492" y="2110574"/>
        <a:ext cx="7454816" cy="822446"/>
      </dsp:txXfrm>
    </dsp:sp>
    <dsp:sp modelId="{D21DA393-1D0E-435F-B21E-9DD3746E5140}">
      <dsp:nvSpPr>
        <dsp:cNvPr id="0" name=""/>
        <dsp:cNvSpPr/>
      </dsp:nvSpPr>
      <dsp:spPr>
        <a:xfrm>
          <a:off x="0" y="3086952"/>
          <a:ext cx="7543800" cy="911430"/>
        </a:xfrm>
        <a:prstGeom prst="roundRect">
          <a:avLst/>
        </a:prstGeom>
        <a:solidFill>
          <a:schemeClr val="accent3">
            <a:hueOff val="10192614"/>
            <a:satOff val="-831"/>
            <a:lumOff val="-215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b="0" kern="1200" dirty="0"/>
            <a:t>What else?</a:t>
          </a:r>
        </a:p>
      </dsp:txBody>
      <dsp:txXfrm>
        <a:off x="44492" y="3131444"/>
        <a:ext cx="7454816" cy="8224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62190F-86B4-4C73-B31C-62C846CF6306}">
      <dsp:nvSpPr>
        <dsp:cNvPr id="0" name=""/>
        <dsp:cNvSpPr/>
      </dsp:nvSpPr>
      <dsp:spPr>
        <a:xfrm>
          <a:off x="0" y="0"/>
          <a:ext cx="6865620" cy="1485900"/>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CA" sz="2400" kern="1200" dirty="0"/>
            <a:t>Top Level</a:t>
          </a:r>
          <a:br>
            <a:rPr lang="en-CA" sz="2400" kern="1200" dirty="0"/>
          </a:br>
          <a:r>
            <a:rPr lang="en-CA" sz="2400" kern="1200" dirty="0"/>
            <a:t>- Increase profits by 8%</a:t>
          </a:r>
        </a:p>
      </dsp:txBody>
      <dsp:txXfrm>
        <a:off x="43521" y="43521"/>
        <a:ext cx="5262217" cy="1398858"/>
      </dsp:txXfrm>
    </dsp:sp>
    <dsp:sp modelId="{4FD7299C-B550-4758-A2AB-F6A43958B9C8}">
      <dsp:nvSpPr>
        <dsp:cNvPr id="0" name=""/>
        <dsp:cNvSpPr/>
      </dsp:nvSpPr>
      <dsp:spPr>
        <a:xfrm>
          <a:off x="605789" y="1733550"/>
          <a:ext cx="6865620" cy="1485900"/>
        </a:xfrm>
        <a:prstGeom prst="roundRect">
          <a:avLst>
            <a:gd name="adj" fmla="val 10000"/>
          </a:avLst>
        </a:prstGeom>
        <a:solidFill>
          <a:schemeClr val="accent2">
            <a:hueOff val="-1383973"/>
            <a:satOff val="-795"/>
            <a:lumOff val="215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CA" sz="2400" kern="1200" dirty="0"/>
            <a:t>Mid Level</a:t>
          </a:r>
          <a:br>
            <a:rPr lang="en-CA" sz="2400" kern="1200" dirty="0"/>
          </a:br>
          <a:r>
            <a:rPr lang="en-CA" sz="2400" kern="1200" dirty="0"/>
            <a:t>- Increase footprint by 5%</a:t>
          </a:r>
        </a:p>
      </dsp:txBody>
      <dsp:txXfrm>
        <a:off x="649310" y="1777071"/>
        <a:ext cx="5206953" cy="1398858"/>
      </dsp:txXfrm>
    </dsp:sp>
    <dsp:sp modelId="{19AB0B59-EC63-4CE8-AC26-916DA4420B58}">
      <dsp:nvSpPr>
        <dsp:cNvPr id="0" name=""/>
        <dsp:cNvSpPr/>
      </dsp:nvSpPr>
      <dsp:spPr>
        <a:xfrm>
          <a:off x="1211579" y="3467100"/>
          <a:ext cx="6865620" cy="1485900"/>
        </a:xfrm>
        <a:prstGeom prst="roundRect">
          <a:avLst>
            <a:gd name="adj" fmla="val 10000"/>
          </a:avLst>
        </a:prstGeom>
        <a:solidFill>
          <a:schemeClr val="accent2">
            <a:hueOff val="-2767946"/>
            <a:satOff val="-1591"/>
            <a:lumOff val="431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CA" sz="2400" kern="1200" dirty="0"/>
            <a:t>Supervisor</a:t>
          </a:r>
        </a:p>
        <a:p>
          <a:pPr marL="0" lvl="0" indent="0" algn="l" defTabSz="1066800">
            <a:lnSpc>
              <a:spcPct val="90000"/>
            </a:lnSpc>
            <a:spcBef>
              <a:spcPct val="0"/>
            </a:spcBef>
            <a:spcAft>
              <a:spcPct val="35000"/>
            </a:spcAft>
            <a:buNone/>
          </a:pPr>
          <a:r>
            <a:rPr lang="en-CA" sz="2400" kern="1200" dirty="0"/>
            <a:t>-Manage 0% growth in expenses</a:t>
          </a:r>
        </a:p>
      </dsp:txBody>
      <dsp:txXfrm>
        <a:off x="1255100" y="3510621"/>
        <a:ext cx="5206953" cy="1398858"/>
      </dsp:txXfrm>
    </dsp:sp>
    <dsp:sp modelId="{F7E44DF9-49DB-4BE0-8A5C-181E50BCF47C}">
      <dsp:nvSpPr>
        <dsp:cNvPr id="0" name=""/>
        <dsp:cNvSpPr/>
      </dsp:nvSpPr>
      <dsp:spPr>
        <a:xfrm>
          <a:off x="5899785" y="1126807"/>
          <a:ext cx="965835" cy="965835"/>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CA" sz="3600" kern="1200" dirty="0"/>
        </a:p>
      </dsp:txBody>
      <dsp:txXfrm>
        <a:off x="6117098" y="1126807"/>
        <a:ext cx="531209" cy="726791"/>
      </dsp:txXfrm>
    </dsp:sp>
    <dsp:sp modelId="{EE2A5343-751E-4996-9B9A-8CDACB31218C}">
      <dsp:nvSpPr>
        <dsp:cNvPr id="0" name=""/>
        <dsp:cNvSpPr/>
      </dsp:nvSpPr>
      <dsp:spPr>
        <a:xfrm>
          <a:off x="6505575" y="2850451"/>
          <a:ext cx="965835" cy="965835"/>
        </a:xfrm>
        <a:prstGeom prst="downArrow">
          <a:avLst>
            <a:gd name="adj1" fmla="val 55000"/>
            <a:gd name="adj2" fmla="val 45000"/>
          </a:avLst>
        </a:prstGeom>
        <a:solidFill>
          <a:schemeClr val="accent2">
            <a:tint val="40000"/>
            <a:alpha val="90000"/>
            <a:hueOff val="-2988781"/>
            <a:satOff val="-529"/>
            <a:lumOff val="1100"/>
            <a:alphaOff val="0"/>
          </a:schemeClr>
        </a:solidFill>
        <a:ln w="15875" cap="flat" cmpd="sng" algn="ctr">
          <a:solidFill>
            <a:schemeClr val="accent2">
              <a:tint val="40000"/>
              <a:alpha val="90000"/>
              <a:hueOff val="-2988781"/>
              <a:satOff val="-529"/>
              <a:lumOff val="110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CA" sz="3600" kern="1200" dirty="0"/>
        </a:p>
      </dsp:txBody>
      <dsp:txXfrm>
        <a:off x="6722888" y="2850451"/>
        <a:ext cx="531209" cy="7267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BA0FAC-2F5E-47CD-B76D-7ED497560C80}">
      <dsp:nvSpPr>
        <dsp:cNvPr id="0" name=""/>
        <dsp:cNvSpPr/>
      </dsp:nvSpPr>
      <dsp:spPr>
        <a:xfrm>
          <a:off x="179593" y="203"/>
          <a:ext cx="3524448" cy="723438"/>
        </a:xfrm>
        <a:prstGeom prst="chevron">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0" bIns="30480" numCol="1" spcCol="1270" anchor="ctr" anchorCtr="0">
          <a:noAutofit/>
        </a:bodyPr>
        <a:lstStyle/>
        <a:p>
          <a:pPr marL="0" lvl="0" indent="0" algn="ctr" defTabSz="2133600">
            <a:lnSpc>
              <a:spcPct val="90000"/>
            </a:lnSpc>
            <a:spcBef>
              <a:spcPct val="0"/>
            </a:spcBef>
            <a:spcAft>
              <a:spcPct val="35000"/>
            </a:spcAft>
            <a:buNone/>
          </a:pPr>
          <a:r>
            <a:rPr lang="en-US" sz="4800" b="1" kern="1200" dirty="0"/>
            <a:t>S</a:t>
          </a:r>
          <a:r>
            <a:rPr lang="en-US" sz="4800" b="0" kern="1200" dirty="0"/>
            <a:t>pecific</a:t>
          </a:r>
        </a:p>
      </dsp:txBody>
      <dsp:txXfrm>
        <a:off x="541312" y="203"/>
        <a:ext cx="2801010" cy="723438"/>
      </dsp:txXfrm>
    </dsp:sp>
    <dsp:sp modelId="{19353092-CE58-46C1-839E-8B430E9ECED2}">
      <dsp:nvSpPr>
        <dsp:cNvPr id="0" name=""/>
        <dsp:cNvSpPr/>
      </dsp:nvSpPr>
      <dsp:spPr>
        <a:xfrm>
          <a:off x="1331831" y="824923"/>
          <a:ext cx="3524448" cy="723438"/>
        </a:xfrm>
        <a:prstGeom prst="chevron">
          <a:avLst/>
        </a:prstGeom>
        <a:solidFill>
          <a:schemeClr val="accent3">
            <a:hueOff val="2548153"/>
            <a:satOff val="-208"/>
            <a:lumOff val="-53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27940" rIns="0" bIns="27940" numCol="1" spcCol="1270" anchor="ctr" anchorCtr="0">
          <a:noAutofit/>
        </a:bodyPr>
        <a:lstStyle/>
        <a:p>
          <a:pPr marL="0" lvl="0" indent="0" algn="ctr" defTabSz="1955800">
            <a:lnSpc>
              <a:spcPct val="90000"/>
            </a:lnSpc>
            <a:spcBef>
              <a:spcPct val="0"/>
            </a:spcBef>
            <a:spcAft>
              <a:spcPct val="35000"/>
            </a:spcAft>
            <a:buNone/>
          </a:pPr>
          <a:r>
            <a:rPr lang="en-US" sz="4400" b="1" kern="1200" dirty="0"/>
            <a:t>M</a:t>
          </a:r>
          <a:r>
            <a:rPr lang="en-US" sz="4400" b="0" kern="1200" dirty="0"/>
            <a:t>easurable</a:t>
          </a:r>
        </a:p>
      </dsp:txBody>
      <dsp:txXfrm>
        <a:off x="1693550" y="824923"/>
        <a:ext cx="2801010" cy="723438"/>
      </dsp:txXfrm>
    </dsp:sp>
    <dsp:sp modelId="{BB84A037-593A-4EA4-A678-8D4EF0DF34B6}">
      <dsp:nvSpPr>
        <dsp:cNvPr id="0" name=""/>
        <dsp:cNvSpPr/>
      </dsp:nvSpPr>
      <dsp:spPr>
        <a:xfrm>
          <a:off x="2009675" y="1649643"/>
          <a:ext cx="3524448" cy="723438"/>
        </a:xfrm>
        <a:prstGeom prst="chevron">
          <a:avLst/>
        </a:prstGeom>
        <a:solidFill>
          <a:schemeClr val="accent3">
            <a:hueOff val="5096307"/>
            <a:satOff val="-416"/>
            <a:lumOff val="-107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0" bIns="30480" numCol="1" spcCol="1270" anchor="ctr" anchorCtr="0">
          <a:noAutofit/>
        </a:bodyPr>
        <a:lstStyle/>
        <a:p>
          <a:pPr marL="0" lvl="0" indent="0" algn="ctr" defTabSz="2133600">
            <a:lnSpc>
              <a:spcPct val="90000"/>
            </a:lnSpc>
            <a:spcBef>
              <a:spcPct val="0"/>
            </a:spcBef>
            <a:spcAft>
              <a:spcPct val="35000"/>
            </a:spcAft>
            <a:buNone/>
          </a:pPr>
          <a:r>
            <a:rPr lang="en-US" sz="4800" b="1" kern="1200" dirty="0"/>
            <a:t>A</a:t>
          </a:r>
          <a:r>
            <a:rPr lang="en-US" sz="4800" b="0" kern="1200" dirty="0"/>
            <a:t>ttainable</a:t>
          </a:r>
        </a:p>
      </dsp:txBody>
      <dsp:txXfrm>
        <a:off x="2371394" y="1649643"/>
        <a:ext cx="2801010" cy="723438"/>
      </dsp:txXfrm>
    </dsp:sp>
    <dsp:sp modelId="{3EF3EB14-1F4A-4591-8EC4-970504D18714}">
      <dsp:nvSpPr>
        <dsp:cNvPr id="0" name=""/>
        <dsp:cNvSpPr/>
      </dsp:nvSpPr>
      <dsp:spPr>
        <a:xfrm>
          <a:off x="2687501" y="2474363"/>
          <a:ext cx="3524448" cy="723438"/>
        </a:xfrm>
        <a:prstGeom prst="chevron">
          <a:avLst/>
        </a:prstGeom>
        <a:solidFill>
          <a:schemeClr val="accent3">
            <a:hueOff val="7644460"/>
            <a:satOff val="-623"/>
            <a:lumOff val="-16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0" bIns="30480" numCol="1" spcCol="1270" anchor="ctr" anchorCtr="0">
          <a:noAutofit/>
        </a:bodyPr>
        <a:lstStyle/>
        <a:p>
          <a:pPr marL="0" lvl="0" indent="0" algn="ctr" defTabSz="2133600">
            <a:lnSpc>
              <a:spcPct val="90000"/>
            </a:lnSpc>
            <a:spcBef>
              <a:spcPct val="0"/>
            </a:spcBef>
            <a:spcAft>
              <a:spcPct val="35000"/>
            </a:spcAft>
            <a:buNone/>
          </a:pPr>
          <a:r>
            <a:rPr lang="en-US" sz="4800" b="1" kern="1200" dirty="0"/>
            <a:t>R</a:t>
          </a:r>
          <a:r>
            <a:rPr lang="en-US" sz="4800" b="0" kern="1200" dirty="0"/>
            <a:t>elevant</a:t>
          </a:r>
        </a:p>
      </dsp:txBody>
      <dsp:txXfrm>
        <a:off x="3049220" y="2474363"/>
        <a:ext cx="2801010" cy="723438"/>
      </dsp:txXfrm>
    </dsp:sp>
    <dsp:sp modelId="{A40BBFC1-B804-4DC1-BCC8-11BFCF1DCFE6}">
      <dsp:nvSpPr>
        <dsp:cNvPr id="0" name=""/>
        <dsp:cNvSpPr/>
      </dsp:nvSpPr>
      <dsp:spPr>
        <a:xfrm>
          <a:off x="3975312" y="3299083"/>
          <a:ext cx="3524448" cy="723438"/>
        </a:xfrm>
        <a:prstGeom prst="chevron">
          <a:avLst/>
        </a:prstGeom>
        <a:solidFill>
          <a:schemeClr val="accent3">
            <a:hueOff val="10192614"/>
            <a:satOff val="-831"/>
            <a:lumOff val="-215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0" bIns="30480" numCol="1" spcCol="1270" anchor="ctr" anchorCtr="0">
          <a:noAutofit/>
        </a:bodyPr>
        <a:lstStyle/>
        <a:p>
          <a:pPr marL="0" lvl="0" indent="0" algn="ctr" defTabSz="2133600">
            <a:lnSpc>
              <a:spcPct val="90000"/>
            </a:lnSpc>
            <a:spcBef>
              <a:spcPct val="0"/>
            </a:spcBef>
            <a:spcAft>
              <a:spcPct val="35000"/>
            </a:spcAft>
            <a:buNone/>
          </a:pPr>
          <a:r>
            <a:rPr lang="en-US" sz="4800" b="1" kern="1200" dirty="0"/>
            <a:t>T</a:t>
          </a:r>
          <a:r>
            <a:rPr lang="en-US" sz="4800" b="0" kern="1200" dirty="0"/>
            <a:t>imely</a:t>
          </a:r>
        </a:p>
      </dsp:txBody>
      <dsp:txXfrm>
        <a:off x="4337031" y="3299083"/>
        <a:ext cx="2801010" cy="72343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FFEA1-8FD1-448D-B619-786C5FACA084}">
      <dsp:nvSpPr>
        <dsp:cNvPr id="0" name=""/>
        <dsp:cNvSpPr/>
      </dsp:nvSpPr>
      <dsp:spPr>
        <a:xfrm>
          <a:off x="2864" y="1169707"/>
          <a:ext cx="1551161" cy="2171625"/>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35" tIns="330200" rIns="120935" bIns="330200" numCol="1" spcCol="1270" anchor="t" anchorCtr="0">
          <a:noAutofit/>
        </a:bodyPr>
        <a:lstStyle/>
        <a:p>
          <a:pPr marL="0" lvl="0" indent="0" algn="l" defTabSz="577850">
            <a:lnSpc>
              <a:spcPct val="90000"/>
            </a:lnSpc>
            <a:spcBef>
              <a:spcPct val="0"/>
            </a:spcBef>
            <a:spcAft>
              <a:spcPct val="35000"/>
            </a:spcAft>
            <a:buNone/>
          </a:pPr>
          <a:r>
            <a:rPr lang="en-US" sz="1300" b="1" kern="1200" dirty="0"/>
            <a:t>S</a:t>
          </a:r>
          <a:r>
            <a:rPr lang="en-US" sz="1300" b="0" kern="1200" dirty="0"/>
            <a:t>pecific: What do you want done</a:t>
          </a:r>
        </a:p>
      </dsp:txBody>
      <dsp:txXfrm>
        <a:off x="2864" y="1994924"/>
        <a:ext cx="1551161" cy="1302975"/>
      </dsp:txXfrm>
    </dsp:sp>
    <dsp:sp modelId="{FCD85C4F-41A4-4133-94ED-4927E881B69D}">
      <dsp:nvSpPr>
        <dsp:cNvPr id="0" name=""/>
        <dsp:cNvSpPr/>
      </dsp:nvSpPr>
      <dsp:spPr>
        <a:xfrm>
          <a:off x="452701" y="1386869"/>
          <a:ext cx="651487" cy="651487"/>
        </a:xfrm>
        <a:prstGeom prst="ellips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793" tIns="12700" rIns="50793" bIns="12700" numCol="1" spcCol="1270" anchor="ctr" anchorCtr="0">
          <a:noAutofit/>
        </a:bodyPr>
        <a:lstStyle/>
        <a:p>
          <a:pPr marL="0" lvl="0" indent="0" algn="ctr" defTabSz="1377950">
            <a:lnSpc>
              <a:spcPct val="90000"/>
            </a:lnSpc>
            <a:spcBef>
              <a:spcPct val="0"/>
            </a:spcBef>
            <a:spcAft>
              <a:spcPct val="35000"/>
            </a:spcAft>
            <a:buNone/>
          </a:pPr>
          <a:r>
            <a:rPr lang="en-US" sz="3100" kern="1200"/>
            <a:t>1</a:t>
          </a:r>
        </a:p>
      </dsp:txBody>
      <dsp:txXfrm>
        <a:off x="548109" y="1482277"/>
        <a:ext cx="460671" cy="460671"/>
      </dsp:txXfrm>
    </dsp:sp>
    <dsp:sp modelId="{85125C73-C7D8-40CD-8C0B-DB98F35FD2A9}">
      <dsp:nvSpPr>
        <dsp:cNvPr id="0" name=""/>
        <dsp:cNvSpPr/>
      </dsp:nvSpPr>
      <dsp:spPr>
        <a:xfrm>
          <a:off x="2864" y="3341260"/>
          <a:ext cx="1551161" cy="72"/>
        </a:xfrm>
        <a:prstGeom prst="rect">
          <a:avLst/>
        </a:prstGeom>
        <a:solidFill>
          <a:schemeClr val="accent2">
            <a:hueOff val="-307550"/>
            <a:satOff val="-177"/>
            <a:lumOff val="479"/>
            <a:alphaOff val="0"/>
          </a:schemeClr>
        </a:solidFill>
        <a:ln w="15875" cap="flat" cmpd="sng" algn="ctr">
          <a:solidFill>
            <a:schemeClr val="accent2">
              <a:hueOff val="-307550"/>
              <a:satOff val="-177"/>
              <a:lumOff val="47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30BFF2-E0A5-4CE4-A376-50B74D0CD0F7}">
      <dsp:nvSpPr>
        <dsp:cNvPr id="0" name=""/>
        <dsp:cNvSpPr/>
      </dsp:nvSpPr>
      <dsp:spPr>
        <a:xfrm>
          <a:off x="1709142" y="1169707"/>
          <a:ext cx="1551161" cy="2171625"/>
        </a:xfrm>
        <a:prstGeom prst="rect">
          <a:avLst/>
        </a:prstGeom>
        <a:solidFill>
          <a:schemeClr val="accent2">
            <a:tint val="40000"/>
            <a:alpha val="90000"/>
            <a:hueOff val="-747195"/>
            <a:satOff val="-132"/>
            <a:lumOff val="275"/>
            <a:alphaOff val="0"/>
          </a:schemeClr>
        </a:solidFill>
        <a:ln w="15875" cap="flat" cmpd="sng" algn="ctr">
          <a:solidFill>
            <a:schemeClr val="accent2">
              <a:tint val="40000"/>
              <a:alpha val="90000"/>
              <a:hueOff val="-747195"/>
              <a:satOff val="-132"/>
              <a:lumOff val="2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35" tIns="330200" rIns="120935" bIns="330200" numCol="1" spcCol="1270" anchor="t" anchorCtr="0">
          <a:noAutofit/>
        </a:bodyPr>
        <a:lstStyle/>
        <a:p>
          <a:pPr marL="0" lvl="0" indent="0" algn="l" defTabSz="577850">
            <a:lnSpc>
              <a:spcPct val="90000"/>
            </a:lnSpc>
            <a:spcBef>
              <a:spcPct val="0"/>
            </a:spcBef>
            <a:spcAft>
              <a:spcPct val="35000"/>
            </a:spcAft>
            <a:buNone/>
          </a:pPr>
          <a:r>
            <a:rPr lang="en-US" sz="1300" b="1" kern="1200" dirty="0"/>
            <a:t>M</a:t>
          </a:r>
          <a:r>
            <a:rPr lang="en-US" sz="1300" b="0" kern="1200" dirty="0"/>
            <a:t>easurable:  How will you measure if it is done</a:t>
          </a:r>
        </a:p>
      </dsp:txBody>
      <dsp:txXfrm>
        <a:off x="1709142" y="1994924"/>
        <a:ext cx="1551161" cy="1302975"/>
      </dsp:txXfrm>
    </dsp:sp>
    <dsp:sp modelId="{87B1DE0B-A3C4-4CD4-A3C2-09E2957C2E8C}">
      <dsp:nvSpPr>
        <dsp:cNvPr id="0" name=""/>
        <dsp:cNvSpPr/>
      </dsp:nvSpPr>
      <dsp:spPr>
        <a:xfrm>
          <a:off x="2158978" y="1386869"/>
          <a:ext cx="651487" cy="651487"/>
        </a:xfrm>
        <a:prstGeom prst="ellipse">
          <a:avLst/>
        </a:prstGeom>
        <a:solidFill>
          <a:schemeClr val="accent2">
            <a:hueOff val="-615099"/>
            <a:satOff val="-354"/>
            <a:lumOff val="959"/>
            <a:alphaOff val="0"/>
          </a:schemeClr>
        </a:solidFill>
        <a:ln w="15875" cap="flat" cmpd="sng" algn="ctr">
          <a:solidFill>
            <a:schemeClr val="accent2">
              <a:hueOff val="-615099"/>
              <a:satOff val="-354"/>
              <a:lumOff val="9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793" tIns="12700" rIns="50793" bIns="12700" numCol="1" spcCol="1270" anchor="ctr" anchorCtr="0">
          <a:noAutofit/>
        </a:bodyPr>
        <a:lstStyle/>
        <a:p>
          <a:pPr marL="0" lvl="0" indent="0" algn="ctr" defTabSz="1377950">
            <a:lnSpc>
              <a:spcPct val="90000"/>
            </a:lnSpc>
            <a:spcBef>
              <a:spcPct val="0"/>
            </a:spcBef>
            <a:spcAft>
              <a:spcPct val="35000"/>
            </a:spcAft>
            <a:buNone/>
          </a:pPr>
          <a:r>
            <a:rPr lang="en-US" sz="3100" kern="1200"/>
            <a:t>2</a:t>
          </a:r>
        </a:p>
      </dsp:txBody>
      <dsp:txXfrm>
        <a:off x="2254386" y="1482277"/>
        <a:ext cx="460671" cy="460671"/>
      </dsp:txXfrm>
    </dsp:sp>
    <dsp:sp modelId="{3A7F7510-AF26-4BC6-9ADE-7D581B6876CF}">
      <dsp:nvSpPr>
        <dsp:cNvPr id="0" name=""/>
        <dsp:cNvSpPr/>
      </dsp:nvSpPr>
      <dsp:spPr>
        <a:xfrm>
          <a:off x="1709142" y="3341260"/>
          <a:ext cx="1551161" cy="72"/>
        </a:xfrm>
        <a:prstGeom prst="rect">
          <a:avLst/>
        </a:prstGeom>
        <a:solidFill>
          <a:schemeClr val="accent2">
            <a:hueOff val="-922649"/>
            <a:satOff val="-530"/>
            <a:lumOff val="1438"/>
            <a:alphaOff val="0"/>
          </a:schemeClr>
        </a:solidFill>
        <a:ln w="15875" cap="flat" cmpd="sng" algn="ctr">
          <a:solidFill>
            <a:schemeClr val="accent2">
              <a:hueOff val="-922649"/>
              <a:satOff val="-530"/>
              <a:lumOff val="143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F73FCF-D2C5-4577-ABE0-D956E8BC9460}">
      <dsp:nvSpPr>
        <dsp:cNvPr id="0" name=""/>
        <dsp:cNvSpPr/>
      </dsp:nvSpPr>
      <dsp:spPr>
        <a:xfrm>
          <a:off x="3415419" y="1169707"/>
          <a:ext cx="1551161" cy="2171625"/>
        </a:xfrm>
        <a:prstGeom prst="rect">
          <a:avLst/>
        </a:prstGeom>
        <a:solidFill>
          <a:schemeClr val="accent2">
            <a:tint val="40000"/>
            <a:alpha val="90000"/>
            <a:hueOff val="-1494391"/>
            <a:satOff val="-265"/>
            <a:lumOff val="550"/>
            <a:alphaOff val="0"/>
          </a:schemeClr>
        </a:solidFill>
        <a:ln w="15875" cap="flat" cmpd="sng" algn="ctr">
          <a:solidFill>
            <a:schemeClr val="accent2">
              <a:tint val="40000"/>
              <a:alpha val="90000"/>
              <a:hueOff val="-1494391"/>
              <a:satOff val="-265"/>
              <a:lumOff val="55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35" tIns="330200" rIns="120935" bIns="330200" numCol="1" spcCol="1270" anchor="t" anchorCtr="0">
          <a:noAutofit/>
        </a:bodyPr>
        <a:lstStyle/>
        <a:p>
          <a:pPr marL="0" lvl="0" indent="0" algn="l" defTabSz="577850">
            <a:lnSpc>
              <a:spcPct val="90000"/>
            </a:lnSpc>
            <a:spcBef>
              <a:spcPct val="0"/>
            </a:spcBef>
            <a:spcAft>
              <a:spcPct val="35000"/>
            </a:spcAft>
            <a:buNone/>
          </a:pPr>
          <a:r>
            <a:rPr lang="en-US" sz="1300" b="1" kern="1200" dirty="0"/>
            <a:t>Is it A</a:t>
          </a:r>
          <a:r>
            <a:rPr lang="en-US" sz="1300" b="0" kern="1200" dirty="0"/>
            <a:t>ttainable</a:t>
          </a:r>
        </a:p>
      </dsp:txBody>
      <dsp:txXfrm>
        <a:off x="3415419" y="1994924"/>
        <a:ext cx="1551161" cy="1302975"/>
      </dsp:txXfrm>
    </dsp:sp>
    <dsp:sp modelId="{819A6F2B-792D-445A-9D44-CFB62BAB2B97}">
      <dsp:nvSpPr>
        <dsp:cNvPr id="0" name=""/>
        <dsp:cNvSpPr/>
      </dsp:nvSpPr>
      <dsp:spPr>
        <a:xfrm>
          <a:off x="3865256" y="1386869"/>
          <a:ext cx="651487" cy="651487"/>
        </a:xfrm>
        <a:prstGeom prst="ellipse">
          <a:avLst/>
        </a:prstGeom>
        <a:solidFill>
          <a:schemeClr val="accent2">
            <a:hueOff val="-1230198"/>
            <a:satOff val="-707"/>
            <a:lumOff val="1917"/>
            <a:alphaOff val="0"/>
          </a:schemeClr>
        </a:solidFill>
        <a:ln w="15875" cap="flat" cmpd="sng" algn="ctr">
          <a:solidFill>
            <a:schemeClr val="accent2">
              <a:hueOff val="-1230198"/>
              <a:satOff val="-707"/>
              <a:lumOff val="191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793" tIns="12700" rIns="50793" bIns="12700" numCol="1" spcCol="1270" anchor="ctr" anchorCtr="0">
          <a:noAutofit/>
        </a:bodyPr>
        <a:lstStyle/>
        <a:p>
          <a:pPr marL="0" lvl="0" indent="0" algn="ctr" defTabSz="1377950">
            <a:lnSpc>
              <a:spcPct val="90000"/>
            </a:lnSpc>
            <a:spcBef>
              <a:spcPct val="0"/>
            </a:spcBef>
            <a:spcAft>
              <a:spcPct val="35000"/>
            </a:spcAft>
            <a:buNone/>
          </a:pPr>
          <a:r>
            <a:rPr lang="en-US" sz="3100" kern="1200"/>
            <a:t>3</a:t>
          </a:r>
        </a:p>
      </dsp:txBody>
      <dsp:txXfrm>
        <a:off x="3960664" y="1482277"/>
        <a:ext cx="460671" cy="460671"/>
      </dsp:txXfrm>
    </dsp:sp>
    <dsp:sp modelId="{C71B9DCB-0284-47F1-AB84-10D0A340F6CB}">
      <dsp:nvSpPr>
        <dsp:cNvPr id="0" name=""/>
        <dsp:cNvSpPr/>
      </dsp:nvSpPr>
      <dsp:spPr>
        <a:xfrm>
          <a:off x="3415419" y="3341260"/>
          <a:ext cx="1551161" cy="72"/>
        </a:xfrm>
        <a:prstGeom prst="rect">
          <a:avLst/>
        </a:prstGeom>
        <a:solidFill>
          <a:schemeClr val="accent2">
            <a:hueOff val="-1537748"/>
            <a:satOff val="-884"/>
            <a:lumOff val="2397"/>
            <a:alphaOff val="0"/>
          </a:schemeClr>
        </a:solidFill>
        <a:ln w="15875" cap="flat" cmpd="sng" algn="ctr">
          <a:solidFill>
            <a:schemeClr val="accent2">
              <a:hueOff val="-1537748"/>
              <a:satOff val="-884"/>
              <a:lumOff val="239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6F0F0B-5BFD-44B4-BFC5-F09ABD47B9BD}">
      <dsp:nvSpPr>
        <dsp:cNvPr id="0" name=""/>
        <dsp:cNvSpPr/>
      </dsp:nvSpPr>
      <dsp:spPr>
        <a:xfrm>
          <a:off x="5121696" y="1169707"/>
          <a:ext cx="1551161" cy="2171625"/>
        </a:xfrm>
        <a:prstGeom prst="rect">
          <a:avLst/>
        </a:prstGeom>
        <a:solidFill>
          <a:schemeClr val="accent2">
            <a:tint val="40000"/>
            <a:alpha val="90000"/>
            <a:hueOff val="-2241586"/>
            <a:satOff val="-397"/>
            <a:lumOff val="825"/>
            <a:alphaOff val="0"/>
          </a:schemeClr>
        </a:solidFill>
        <a:ln w="15875" cap="flat" cmpd="sng" algn="ctr">
          <a:solidFill>
            <a:schemeClr val="accent2">
              <a:tint val="40000"/>
              <a:alpha val="90000"/>
              <a:hueOff val="-2241586"/>
              <a:satOff val="-397"/>
              <a:lumOff val="8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35" tIns="330200" rIns="120935" bIns="330200" numCol="1" spcCol="1270" anchor="t" anchorCtr="0">
          <a:noAutofit/>
        </a:bodyPr>
        <a:lstStyle/>
        <a:p>
          <a:pPr marL="0" lvl="0" indent="0" algn="l" defTabSz="577850">
            <a:lnSpc>
              <a:spcPct val="90000"/>
            </a:lnSpc>
            <a:spcBef>
              <a:spcPct val="0"/>
            </a:spcBef>
            <a:spcAft>
              <a:spcPct val="35000"/>
            </a:spcAft>
            <a:buNone/>
          </a:pPr>
          <a:r>
            <a:rPr lang="en-US" sz="1300" b="1" kern="1200" dirty="0"/>
            <a:t>Is it R</a:t>
          </a:r>
          <a:r>
            <a:rPr lang="en-US" sz="1300" b="0" kern="1200" dirty="0"/>
            <a:t>elevant</a:t>
          </a:r>
        </a:p>
      </dsp:txBody>
      <dsp:txXfrm>
        <a:off x="5121696" y="1994924"/>
        <a:ext cx="1551161" cy="1302975"/>
      </dsp:txXfrm>
    </dsp:sp>
    <dsp:sp modelId="{B696C1DB-9C88-4679-8E4B-F7B03DAABC80}">
      <dsp:nvSpPr>
        <dsp:cNvPr id="0" name=""/>
        <dsp:cNvSpPr/>
      </dsp:nvSpPr>
      <dsp:spPr>
        <a:xfrm>
          <a:off x="5571533" y="1386869"/>
          <a:ext cx="651487" cy="651487"/>
        </a:xfrm>
        <a:prstGeom prst="ellipse">
          <a:avLst/>
        </a:prstGeom>
        <a:solidFill>
          <a:schemeClr val="accent2">
            <a:hueOff val="-1845297"/>
            <a:satOff val="-1061"/>
            <a:lumOff val="2876"/>
            <a:alphaOff val="0"/>
          </a:schemeClr>
        </a:solidFill>
        <a:ln w="15875" cap="flat" cmpd="sng" algn="ctr">
          <a:solidFill>
            <a:schemeClr val="accent2">
              <a:hueOff val="-1845297"/>
              <a:satOff val="-1061"/>
              <a:lumOff val="287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793" tIns="12700" rIns="50793" bIns="12700" numCol="1" spcCol="1270" anchor="ctr" anchorCtr="0">
          <a:noAutofit/>
        </a:bodyPr>
        <a:lstStyle/>
        <a:p>
          <a:pPr marL="0" lvl="0" indent="0" algn="ctr" defTabSz="1377950">
            <a:lnSpc>
              <a:spcPct val="90000"/>
            </a:lnSpc>
            <a:spcBef>
              <a:spcPct val="0"/>
            </a:spcBef>
            <a:spcAft>
              <a:spcPct val="35000"/>
            </a:spcAft>
            <a:buNone/>
          </a:pPr>
          <a:r>
            <a:rPr lang="en-US" sz="3100" kern="1200"/>
            <a:t>4</a:t>
          </a:r>
        </a:p>
      </dsp:txBody>
      <dsp:txXfrm>
        <a:off x="5666941" y="1482277"/>
        <a:ext cx="460671" cy="460671"/>
      </dsp:txXfrm>
    </dsp:sp>
    <dsp:sp modelId="{EE426ADE-CD04-48C2-9543-EC439D1B5EB1}">
      <dsp:nvSpPr>
        <dsp:cNvPr id="0" name=""/>
        <dsp:cNvSpPr/>
      </dsp:nvSpPr>
      <dsp:spPr>
        <a:xfrm>
          <a:off x="5121696" y="3341260"/>
          <a:ext cx="1551161" cy="72"/>
        </a:xfrm>
        <a:prstGeom prst="rect">
          <a:avLst/>
        </a:prstGeom>
        <a:solidFill>
          <a:schemeClr val="accent2">
            <a:hueOff val="-2152847"/>
            <a:satOff val="-1237"/>
            <a:lumOff val="3355"/>
            <a:alphaOff val="0"/>
          </a:schemeClr>
        </a:solidFill>
        <a:ln w="15875" cap="flat" cmpd="sng" algn="ctr">
          <a:solidFill>
            <a:schemeClr val="accent2">
              <a:hueOff val="-2152847"/>
              <a:satOff val="-1237"/>
              <a:lumOff val="335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62FED9-9032-470E-A76A-4CC4D03AC363}">
      <dsp:nvSpPr>
        <dsp:cNvPr id="0" name=""/>
        <dsp:cNvSpPr/>
      </dsp:nvSpPr>
      <dsp:spPr>
        <a:xfrm>
          <a:off x="6827973" y="1169707"/>
          <a:ext cx="1551161" cy="2171625"/>
        </a:xfrm>
        <a:prstGeom prst="rect">
          <a:avLst/>
        </a:prstGeom>
        <a:solidFill>
          <a:schemeClr val="accent2">
            <a:tint val="40000"/>
            <a:alpha val="90000"/>
            <a:hueOff val="-2988781"/>
            <a:satOff val="-529"/>
            <a:lumOff val="1100"/>
            <a:alphaOff val="0"/>
          </a:schemeClr>
        </a:solidFill>
        <a:ln w="15875" cap="flat" cmpd="sng" algn="ctr">
          <a:solidFill>
            <a:schemeClr val="accent2">
              <a:tint val="40000"/>
              <a:alpha val="90000"/>
              <a:hueOff val="-2988781"/>
              <a:satOff val="-529"/>
              <a:lumOff val="110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35" tIns="330200" rIns="120935" bIns="330200" numCol="1" spcCol="1270" anchor="t" anchorCtr="0">
          <a:noAutofit/>
        </a:bodyPr>
        <a:lstStyle/>
        <a:p>
          <a:pPr marL="0" lvl="0" indent="0" algn="l" defTabSz="577850">
            <a:lnSpc>
              <a:spcPct val="90000"/>
            </a:lnSpc>
            <a:spcBef>
              <a:spcPct val="0"/>
            </a:spcBef>
            <a:spcAft>
              <a:spcPct val="35000"/>
            </a:spcAft>
            <a:buNone/>
          </a:pPr>
          <a:r>
            <a:rPr lang="en-US" sz="1300" b="1" kern="1200" dirty="0"/>
            <a:t>T</a:t>
          </a:r>
          <a:r>
            <a:rPr lang="en-US" sz="1300" b="0" kern="1200" dirty="0"/>
            <a:t>imely:  set a time</a:t>
          </a:r>
        </a:p>
      </dsp:txBody>
      <dsp:txXfrm>
        <a:off x="6827973" y="1994924"/>
        <a:ext cx="1551161" cy="1302975"/>
      </dsp:txXfrm>
    </dsp:sp>
    <dsp:sp modelId="{61E375CD-CCD9-4925-BF55-906E782CF823}">
      <dsp:nvSpPr>
        <dsp:cNvPr id="0" name=""/>
        <dsp:cNvSpPr/>
      </dsp:nvSpPr>
      <dsp:spPr>
        <a:xfrm>
          <a:off x="7277810" y="1386869"/>
          <a:ext cx="651487" cy="651487"/>
        </a:xfrm>
        <a:prstGeom prst="ellipse">
          <a:avLst/>
        </a:prstGeom>
        <a:solidFill>
          <a:schemeClr val="accent2">
            <a:hueOff val="-2460397"/>
            <a:satOff val="-1414"/>
            <a:lumOff val="3835"/>
            <a:alphaOff val="0"/>
          </a:schemeClr>
        </a:solidFill>
        <a:ln w="15875" cap="flat" cmpd="sng" algn="ctr">
          <a:solidFill>
            <a:schemeClr val="accent2">
              <a:hueOff val="-2460397"/>
              <a:satOff val="-1414"/>
              <a:lumOff val="383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793" tIns="12700" rIns="50793" bIns="12700" numCol="1" spcCol="1270" anchor="ctr" anchorCtr="0">
          <a:noAutofit/>
        </a:bodyPr>
        <a:lstStyle/>
        <a:p>
          <a:pPr marL="0" lvl="0" indent="0" algn="ctr" defTabSz="1377950">
            <a:lnSpc>
              <a:spcPct val="90000"/>
            </a:lnSpc>
            <a:spcBef>
              <a:spcPct val="0"/>
            </a:spcBef>
            <a:spcAft>
              <a:spcPct val="35000"/>
            </a:spcAft>
            <a:buNone/>
          </a:pPr>
          <a:r>
            <a:rPr lang="en-US" sz="3100" kern="1200"/>
            <a:t>5</a:t>
          </a:r>
        </a:p>
      </dsp:txBody>
      <dsp:txXfrm>
        <a:off x="7373218" y="1482277"/>
        <a:ext cx="460671" cy="460671"/>
      </dsp:txXfrm>
    </dsp:sp>
    <dsp:sp modelId="{88D160C0-D7BA-48A2-8E21-08D65F0FCD7D}">
      <dsp:nvSpPr>
        <dsp:cNvPr id="0" name=""/>
        <dsp:cNvSpPr/>
      </dsp:nvSpPr>
      <dsp:spPr>
        <a:xfrm>
          <a:off x="6827973" y="3341260"/>
          <a:ext cx="1551161" cy="72"/>
        </a:xfrm>
        <a:prstGeom prst="rect">
          <a:avLst/>
        </a:prstGeom>
        <a:solidFill>
          <a:schemeClr val="accent2">
            <a:hueOff val="-2767946"/>
            <a:satOff val="-1591"/>
            <a:lumOff val="4314"/>
            <a:alphaOff val="0"/>
          </a:schemeClr>
        </a:solidFill>
        <a:ln w="15875" cap="flat" cmpd="sng" algn="ctr">
          <a:solidFill>
            <a:schemeClr val="accent2">
              <a:hueOff val="-2767946"/>
              <a:satOff val="-1591"/>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9DCD0A-0B23-48A9-AF47-903F2F440931}">
      <dsp:nvSpPr>
        <dsp:cNvPr id="0" name=""/>
        <dsp:cNvSpPr/>
      </dsp:nvSpPr>
      <dsp:spPr>
        <a:xfrm>
          <a:off x="0" y="689"/>
          <a:ext cx="5098256" cy="1613866"/>
        </a:xfrm>
        <a:prstGeom prst="roundRect">
          <a:avLst>
            <a:gd name="adj" fmla="val 10000"/>
          </a:avLst>
        </a:prstGeom>
        <a:solidFill>
          <a:schemeClr val="bg1">
            <a:lumMod val="95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sp>
    <dsp:sp modelId="{FBC1BC74-1D89-4EC1-B860-AFEEC24259B1}">
      <dsp:nvSpPr>
        <dsp:cNvPr id="0" name=""/>
        <dsp:cNvSpPr/>
      </dsp:nvSpPr>
      <dsp:spPr>
        <a:xfrm>
          <a:off x="488194" y="363809"/>
          <a:ext cx="887626" cy="8876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3605EA85-1626-4B7F-BC7B-70788DC443FC}">
      <dsp:nvSpPr>
        <dsp:cNvPr id="0" name=""/>
        <dsp:cNvSpPr/>
      </dsp:nvSpPr>
      <dsp:spPr>
        <a:xfrm>
          <a:off x="1864015" y="689"/>
          <a:ext cx="3234240" cy="1613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801" tIns="170801" rIns="170801" bIns="170801" numCol="1" spcCol="1270" anchor="ctr" anchorCtr="0">
          <a:noAutofit/>
        </a:bodyPr>
        <a:lstStyle/>
        <a:p>
          <a:pPr marL="0" lvl="0" indent="0" algn="l" defTabSz="1111250">
            <a:lnSpc>
              <a:spcPct val="100000"/>
            </a:lnSpc>
            <a:spcBef>
              <a:spcPct val="0"/>
            </a:spcBef>
            <a:spcAft>
              <a:spcPct val="35000"/>
            </a:spcAft>
            <a:buNone/>
          </a:pPr>
          <a:r>
            <a:rPr lang="en-CA" sz="2500" kern="1200" dirty="0"/>
            <a:t>In line with the organization</a:t>
          </a:r>
          <a:endParaRPr lang="en-US" sz="2500" kern="1200" dirty="0"/>
        </a:p>
      </dsp:txBody>
      <dsp:txXfrm>
        <a:off x="1864015" y="689"/>
        <a:ext cx="3234240" cy="1613866"/>
      </dsp:txXfrm>
    </dsp:sp>
    <dsp:sp modelId="{F0336B81-FCDD-46F6-BFBF-C8C899DBC1D6}">
      <dsp:nvSpPr>
        <dsp:cNvPr id="0" name=""/>
        <dsp:cNvSpPr/>
      </dsp:nvSpPr>
      <dsp:spPr>
        <a:xfrm>
          <a:off x="0" y="2018022"/>
          <a:ext cx="5098256" cy="1613866"/>
        </a:xfrm>
        <a:prstGeom prst="roundRect">
          <a:avLst>
            <a:gd name="adj" fmla="val 10000"/>
          </a:avLst>
        </a:prstGeom>
        <a:solidFill>
          <a:schemeClr val="bg1">
            <a:lumMod val="95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sp>
    <dsp:sp modelId="{AAF30C69-2EBA-4736-BAFB-7A6D3122F860}">
      <dsp:nvSpPr>
        <dsp:cNvPr id="0" name=""/>
        <dsp:cNvSpPr/>
      </dsp:nvSpPr>
      <dsp:spPr>
        <a:xfrm>
          <a:off x="488194" y="2381142"/>
          <a:ext cx="887626" cy="8876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0821D00E-B899-43C6-B579-CC8AC81987DF}">
      <dsp:nvSpPr>
        <dsp:cNvPr id="0" name=""/>
        <dsp:cNvSpPr/>
      </dsp:nvSpPr>
      <dsp:spPr>
        <a:xfrm>
          <a:off x="1864015" y="2018022"/>
          <a:ext cx="3234240" cy="1613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801" tIns="170801" rIns="170801" bIns="170801" numCol="1" spcCol="1270" anchor="ctr" anchorCtr="0">
          <a:noAutofit/>
        </a:bodyPr>
        <a:lstStyle/>
        <a:p>
          <a:pPr marL="0" lvl="0" indent="0" algn="l" defTabSz="1111250">
            <a:lnSpc>
              <a:spcPct val="100000"/>
            </a:lnSpc>
            <a:spcBef>
              <a:spcPct val="0"/>
            </a:spcBef>
            <a:spcAft>
              <a:spcPct val="35000"/>
            </a:spcAft>
            <a:buNone/>
          </a:pPr>
          <a:r>
            <a:rPr lang="en-CA" sz="2500" kern="1200" dirty="0"/>
            <a:t>Prepared with some ideas</a:t>
          </a:r>
          <a:endParaRPr lang="en-US" sz="2500" kern="1200" dirty="0"/>
        </a:p>
      </dsp:txBody>
      <dsp:txXfrm>
        <a:off x="1864015" y="2018022"/>
        <a:ext cx="3234240" cy="1613866"/>
      </dsp:txXfrm>
    </dsp:sp>
    <dsp:sp modelId="{AFDAFA6F-D3DC-4B90-BCF8-BFEA342220F4}">
      <dsp:nvSpPr>
        <dsp:cNvPr id="0" name=""/>
        <dsp:cNvSpPr/>
      </dsp:nvSpPr>
      <dsp:spPr>
        <a:xfrm>
          <a:off x="0" y="4035355"/>
          <a:ext cx="5098256" cy="1613866"/>
        </a:xfrm>
        <a:prstGeom prst="roundRect">
          <a:avLst>
            <a:gd name="adj" fmla="val 10000"/>
          </a:avLst>
        </a:prstGeom>
        <a:solidFill>
          <a:schemeClr val="bg1">
            <a:lumMod val="95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sp>
    <dsp:sp modelId="{B9B190DC-0FBA-418D-B826-039E7BBEB23C}">
      <dsp:nvSpPr>
        <dsp:cNvPr id="0" name=""/>
        <dsp:cNvSpPr/>
      </dsp:nvSpPr>
      <dsp:spPr>
        <a:xfrm>
          <a:off x="488194" y="4398475"/>
          <a:ext cx="887626" cy="8876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E67F03ED-4719-46DA-BA20-0FFFC478AFA9}">
      <dsp:nvSpPr>
        <dsp:cNvPr id="0" name=""/>
        <dsp:cNvSpPr/>
      </dsp:nvSpPr>
      <dsp:spPr>
        <a:xfrm>
          <a:off x="1864015" y="4035355"/>
          <a:ext cx="3234240" cy="1613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801" tIns="170801" rIns="170801" bIns="170801" numCol="1" spcCol="1270" anchor="ctr" anchorCtr="0">
          <a:noAutofit/>
        </a:bodyPr>
        <a:lstStyle/>
        <a:p>
          <a:pPr marL="0" lvl="0" indent="0" algn="l" defTabSz="1111250">
            <a:lnSpc>
              <a:spcPct val="100000"/>
            </a:lnSpc>
            <a:spcBef>
              <a:spcPct val="0"/>
            </a:spcBef>
            <a:spcAft>
              <a:spcPct val="35000"/>
            </a:spcAft>
            <a:buNone/>
          </a:pPr>
          <a:r>
            <a:rPr lang="en-US" sz="2500" kern="1200" dirty="0"/>
            <a:t>SMART way</a:t>
          </a:r>
        </a:p>
      </dsp:txBody>
      <dsp:txXfrm>
        <a:off x="1864015" y="4035355"/>
        <a:ext cx="3234240" cy="1613866"/>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fontAlgn="auto">
              <a:spcBef>
                <a:spcPts val="0"/>
              </a:spcBef>
              <a:spcAft>
                <a:spcPts val="0"/>
              </a:spcAft>
              <a:defRPr sz="1200">
                <a:latin typeface="+mn-lt"/>
                <a:cs typeface="+mn-cs"/>
              </a:defRPr>
            </a:lvl1pPr>
          </a:lstStyle>
          <a:p>
            <a:pPr>
              <a:defRPr/>
            </a:pPr>
            <a:fld id="{B294C68E-CE70-41B2-9D0C-E4CF77ADE7A3}" type="datetimeFigureOut">
              <a:rPr lang="en-US"/>
              <a:pPr>
                <a:defRPr/>
              </a:pPr>
              <a:t>1/13/2022</a:t>
            </a:fld>
            <a:endParaRPr lang="en-US" dirty="0"/>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pPr lvl="0"/>
            <a:endParaRPr lang="en-US" noProof="0"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fontAlgn="auto">
              <a:spcBef>
                <a:spcPts val="0"/>
              </a:spcBef>
              <a:spcAft>
                <a:spcPts val="0"/>
              </a:spcAft>
              <a:defRPr sz="1200">
                <a:latin typeface="+mn-lt"/>
                <a:cs typeface="+mn-cs"/>
              </a:defRPr>
            </a:lvl1pPr>
          </a:lstStyle>
          <a:p>
            <a:pPr>
              <a:defRPr/>
            </a:pPr>
            <a:fld id="{36214637-6822-462F-9A6C-ADBACA1554D3}" type="slidenum">
              <a:rPr lang="en-US"/>
              <a:pPr>
                <a:defRPr/>
              </a:pPr>
              <a:t>‹#›</a:t>
            </a:fld>
            <a:endParaRPr lang="en-US" dirty="0"/>
          </a:p>
        </p:txBody>
      </p:sp>
    </p:spTree>
    <p:extLst>
      <p:ext uri="{BB962C8B-B14F-4D97-AF65-F5344CB8AC3E}">
        <p14:creationId xmlns:p14="http://schemas.microsoft.com/office/powerpoint/2010/main" val="10263554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36214637-6822-462F-9A6C-ADBACA1554D3}" type="slidenum">
              <a:rPr lang="en-US" smtClean="0"/>
              <a:pPr>
                <a:defRPr/>
              </a:pPr>
              <a:t>1</a:t>
            </a:fld>
            <a:endParaRPr lang="en-US" dirty="0"/>
          </a:p>
        </p:txBody>
      </p:sp>
    </p:spTree>
    <p:extLst>
      <p:ext uri="{BB962C8B-B14F-4D97-AF65-F5344CB8AC3E}">
        <p14:creationId xmlns:p14="http://schemas.microsoft.com/office/powerpoint/2010/main" val="3705050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Before you help others set goals, you should set your own goals using the guidelines described above. Your primary focus should be goals that are in line with the organization, in the waterfall form described previously. Then, you will want to set a few personal development goals and a few department-specific goals. </a:t>
            </a:r>
          </a:p>
          <a:p>
            <a:r>
              <a:rPr lang="en-US" dirty="0"/>
              <a:t>Once you have established your goals, you should have a meeting with each employee and help them set their goals. It is a good idea to ask them to come to the meeting prepared with some ideas of organizational, departmental, and personal goals that they would like to achieve. You should also be prepared with some goals that you would like to see employees work on.</a:t>
            </a:r>
          </a:p>
          <a:p>
            <a:r>
              <a:rPr lang="en-US" dirty="0"/>
              <a:t>In the meeting, ask the employee to write down the final goals decided on. (These should follow the SMART PPP format discussed previously.) Then, they can add action steps for each goal. Once they finalize the document, they should send a copy to you.</a:t>
            </a:r>
          </a:p>
          <a:p>
            <a:r>
              <a:rPr lang="en-US" dirty="0"/>
              <a:t>After goals have been set, they should be reviewed on a regular basis. The appropriate timeframe depends on the goal. We recommend reviewing each goal on a quarterly or semi-annually basis, and then creating new goals annually.</a:t>
            </a:r>
          </a:p>
          <a:p>
            <a:r>
              <a:rPr lang="en-US" dirty="0"/>
              <a:t>It is extremely important that the goals that you help employees set are designed for them, not for you. This will keep them motivated and help them achieve their goal.</a:t>
            </a:r>
          </a:p>
          <a:p>
            <a:endParaRPr lang="en-US" dirty="0"/>
          </a:p>
        </p:txBody>
      </p:sp>
      <p:sp>
        <p:nvSpPr>
          <p:cNvPr id="757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BB520D2-A80F-432D-8D40-242A832EB21F}" type="slidenum">
              <a:rPr lang="en-US" smtClean="0"/>
              <a:pPr fontAlgn="base">
                <a:spcBef>
                  <a:spcPct val="0"/>
                </a:spcBef>
                <a:spcAft>
                  <a:spcPct val="0"/>
                </a:spcAft>
                <a:defRPr/>
              </a:pPr>
              <a:t>10</a:t>
            </a:fld>
            <a:endParaRPr lang="en-US" dirty="0"/>
          </a:p>
        </p:txBody>
      </p:sp>
    </p:spTree>
    <p:extLst>
      <p:ext uri="{BB962C8B-B14F-4D97-AF65-F5344CB8AC3E}">
        <p14:creationId xmlns:p14="http://schemas.microsoft.com/office/powerpoint/2010/main" val="753270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36214637-6822-462F-9A6C-ADBACA1554D3}" type="slidenum">
              <a:rPr lang="en-US" smtClean="0"/>
              <a:pPr>
                <a:defRPr/>
              </a:pPr>
              <a:t>11</a:t>
            </a:fld>
            <a:endParaRPr lang="en-US" dirty="0"/>
          </a:p>
        </p:txBody>
      </p:sp>
    </p:spTree>
    <p:extLst>
      <p:ext uri="{BB962C8B-B14F-4D97-AF65-F5344CB8AC3E}">
        <p14:creationId xmlns:p14="http://schemas.microsoft.com/office/powerpoint/2010/main" val="1293956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36214637-6822-462F-9A6C-ADBACA1554D3}" type="slidenum">
              <a:rPr lang="en-US" smtClean="0"/>
              <a:pPr>
                <a:defRPr/>
              </a:pPr>
              <a:t>12</a:t>
            </a:fld>
            <a:endParaRPr lang="en-US" dirty="0"/>
          </a:p>
        </p:txBody>
      </p:sp>
    </p:spTree>
    <p:extLst>
      <p:ext uri="{BB962C8B-B14F-4D97-AF65-F5344CB8AC3E}">
        <p14:creationId xmlns:p14="http://schemas.microsoft.com/office/powerpoint/2010/main" val="2076337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t>For informal expectation-setting meetings, such as a new, simple task, verbal expectations can suffice. </a:t>
            </a:r>
          </a:p>
          <a:p>
            <a:pPr eaLnBrk="1" hangingPunct="1">
              <a:spcBef>
                <a:spcPct val="0"/>
              </a:spcBef>
            </a:pPr>
            <a:endParaRPr lang="en-US" dirty="0"/>
          </a:p>
          <a:p>
            <a:pPr eaLnBrk="1" hangingPunct="1">
              <a:spcBef>
                <a:spcPct val="0"/>
              </a:spcBef>
            </a:pPr>
            <a:r>
              <a:rPr lang="en-US" dirty="0"/>
              <a:t>The 5 W’s and the H: </a:t>
            </a:r>
            <a:endParaRPr lang="en-CA" dirty="0"/>
          </a:p>
          <a:p>
            <a:pPr eaLnBrk="1" hangingPunct="1">
              <a:spcBef>
                <a:spcPct val="0"/>
              </a:spcBef>
              <a:buFontTx/>
              <a:buChar char="•"/>
            </a:pPr>
            <a:r>
              <a:rPr lang="en-US" dirty="0"/>
              <a:t>Who?</a:t>
            </a:r>
            <a:endParaRPr lang="en-CA" dirty="0"/>
          </a:p>
          <a:p>
            <a:pPr eaLnBrk="1" hangingPunct="1">
              <a:spcBef>
                <a:spcPct val="0"/>
              </a:spcBef>
              <a:buFontTx/>
              <a:buChar char="•"/>
            </a:pPr>
            <a:r>
              <a:rPr lang="en-US" dirty="0"/>
              <a:t>What?</a:t>
            </a:r>
            <a:endParaRPr lang="en-CA" dirty="0"/>
          </a:p>
          <a:p>
            <a:pPr eaLnBrk="1" hangingPunct="1">
              <a:spcBef>
                <a:spcPct val="0"/>
              </a:spcBef>
              <a:buFontTx/>
              <a:buChar char="•"/>
            </a:pPr>
            <a:r>
              <a:rPr lang="en-US" dirty="0"/>
              <a:t>When?</a:t>
            </a:r>
            <a:endParaRPr lang="en-CA" dirty="0"/>
          </a:p>
          <a:p>
            <a:pPr eaLnBrk="1" hangingPunct="1">
              <a:spcBef>
                <a:spcPct val="0"/>
              </a:spcBef>
              <a:buFontTx/>
              <a:buChar char="•"/>
            </a:pPr>
            <a:r>
              <a:rPr lang="en-US" dirty="0"/>
              <a:t>Where?</a:t>
            </a:r>
            <a:endParaRPr lang="en-CA" dirty="0"/>
          </a:p>
          <a:p>
            <a:pPr eaLnBrk="1" hangingPunct="1">
              <a:spcBef>
                <a:spcPct val="0"/>
              </a:spcBef>
              <a:buFontTx/>
              <a:buChar char="•"/>
            </a:pPr>
            <a:r>
              <a:rPr lang="en-US" dirty="0"/>
              <a:t>Why?</a:t>
            </a:r>
            <a:endParaRPr lang="en-CA" dirty="0"/>
          </a:p>
          <a:p>
            <a:pPr eaLnBrk="1" hangingPunct="1">
              <a:spcBef>
                <a:spcPct val="0"/>
              </a:spcBef>
              <a:buFontTx/>
              <a:buChar char="•"/>
            </a:pPr>
            <a:r>
              <a:rPr lang="en-US" dirty="0"/>
              <a:t>How?</a:t>
            </a:r>
            <a:endParaRPr lang="en-CA" dirty="0"/>
          </a:p>
          <a:p>
            <a:pPr eaLnBrk="1" hangingPunct="1">
              <a:spcBef>
                <a:spcPct val="0"/>
              </a:spcBef>
            </a:pPr>
            <a:endParaRPr lang="en-US" dirty="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3ECE4C0-61D7-4378-9E21-BF6EF8BEE287}" type="slidenum">
              <a:rPr lang="en-US" smtClean="0"/>
              <a:pPr fontAlgn="base">
                <a:spcBef>
                  <a:spcPct val="0"/>
                </a:spcBef>
                <a:spcAft>
                  <a:spcPct val="0"/>
                </a:spcAft>
                <a:defRPr/>
              </a:pPr>
              <a:t>2</a:t>
            </a:fld>
            <a:endParaRPr lang="en-US" dirty="0"/>
          </a:p>
        </p:txBody>
      </p:sp>
    </p:spTree>
    <p:extLst>
      <p:ext uri="{BB962C8B-B14F-4D97-AF65-F5344CB8AC3E}">
        <p14:creationId xmlns:p14="http://schemas.microsoft.com/office/powerpoint/2010/main" val="1893453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never a bad idea to write down your expectations. This document can be kept for your records, and it can be shared with the employee so they have something to refer to. You can use the following template for written expectations.</a:t>
            </a:r>
          </a:p>
        </p:txBody>
      </p:sp>
      <p:sp>
        <p:nvSpPr>
          <p:cNvPr id="4" name="Slide Number Placeholder 3"/>
          <p:cNvSpPr>
            <a:spLocks noGrp="1"/>
          </p:cNvSpPr>
          <p:nvPr>
            <p:ph type="sldNum" sz="quarter" idx="10"/>
          </p:nvPr>
        </p:nvSpPr>
        <p:spPr/>
        <p:txBody>
          <a:bodyPr/>
          <a:lstStyle/>
          <a:p>
            <a:pPr>
              <a:defRPr/>
            </a:pPr>
            <a:fld id="{36214637-6822-462F-9A6C-ADBACA1554D3}" type="slidenum">
              <a:rPr lang="en-US" smtClean="0"/>
              <a:pPr>
                <a:defRPr/>
              </a:pPr>
              <a:t>3</a:t>
            </a:fld>
            <a:endParaRPr lang="en-US" dirty="0"/>
          </a:p>
        </p:txBody>
      </p:sp>
    </p:spTree>
    <p:extLst>
      <p:ext uri="{BB962C8B-B14F-4D97-AF65-F5344CB8AC3E}">
        <p14:creationId xmlns:p14="http://schemas.microsoft.com/office/powerpoint/2010/main" val="233664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36214637-6822-462F-9A6C-ADBACA1554D3}" type="slidenum">
              <a:rPr lang="en-US" smtClean="0"/>
              <a:pPr>
                <a:defRPr/>
              </a:pPr>
              <a:t>4</a:t>
            </a:fld>
            <a:endParaRPr lang="en-US" dirty="0"/>
          </a:p>
        </p:txBody>
      </p:sp>
    </p:spTree>
    <p:extLst>
      <p:ext uri="{BB962C8B-B14F-4D97-AF65-F5344CB8AC3E}">
        <p14:creationId xmlns:p14="http://schemas.microsoft.com/office/powerpoint/2010/main" val="2980480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36214637-6822-462F-9A6C-ADBACA1554D3}" type="slidenum">
              <a:rPr lang="en-US" smtClean="0"/>
              <a:pPr>
                <a:defRPr/>
              </a:pPr>
              <a:t>5</a:t>
            </a:fld>
            <a:endParaRPr lang="en-US" dirty="0"/>
          </a:p>
        </p:txBody>
      </p:sp>
    </p:spTree>
    <p:extLst>
      <p:ext uri="{BB962C8B-B14F-4D97-AF65-F5344CB8AC3E}">
        <p14:creationId xmlns:p14="http://schemas.microsoft.com/office/powerpoint/2010/main" val="2122967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Identifying goal areas is part of any strategic plan. The goal areas are different key priorities that demand continuous attention. Specific SMART goals (the following lesson) and action plans are then implemented to help improve the goal areas. Goal areas are different for each industry and business. The goal areas are based on the company mission and vision statements, and they are critical to success. </a:t>
            </a:r>
          </a:p>
          <a:p>
            <a:r>
              <a:rPr lang="en-US" b="1" dirty="0"/>
              <a:t>Example of Retail Goal Areas:</a:t>
            </a:r>
            <a:endParaRPr lang="en-US" dirty="0"/>
          </a:p>
          <a:p>
            <a:r>
              <a:rPr lang="en-US" b="1" dirty="0"/>
              <a:t>Customer Service</a:t>
            </a:r>
            <a:r>
              <a:rPr lang="en-US" dirty="0"/>
              <a:t>: Improve service for our customers.</a:t>
            </a:r>
          </a:p>
          <a:p>
            <a:r>
              <a:rPr lang="en-US" b="1" dirty="0"/>
              <a:t>Inventory Control</a:t>
            </a:r>
            <a:r>
              <a:rPr lang="en-US" dirty="0"/>
              <a:t>: Reduce inventory mistakes and improve ordering.</a:t>
            </a:r>
          </a:p>
          <a:p>
            <a:r>
              <a:rPr lang="en-US" b="1" dirty="0"/>
              <a:t>Employee Development</a:t>
            </a:r>
            <a:r>
              <a:rPr lang="en-US" dirty="0"/>
              <a:t>: Develop individuals for promotion. </a:t>
            </a:r>
          </a:p>
          <a:p>
            <a:r>
              <a:rPr lang="en-US" b="1" dirty="0"/>
              <a:t>Community Relationship</a:t>
            </a:r>
            <a:r>
              <a:rPr lang="en-US" dirty="0"/>
              <a:t>: Build a relationship with the local community.</a:t>
            </a:r>
          </a:p>
          <a:p>
            <a:endParaRPr lang="en-US" dirty="0"/>
          </a:p>
        </p:txBody>
      </p:sp>
      <p:sp>
        <p:nvSpPr>
          <p:cNvPr id="4" name="Slide Number Placeholder 3"/>
          <p:cNvSpPr>
            <a:spLocks noGrp="1"/>
          </p:cNvSpPr>
          <p:nvPr>
            <p:ph type="sldNum" sz="quarter" idx="5"/>
          </p:nvPr>
        </p:nvSpPr>
        <p:spPr/>
        <p:txBody>
          <a:bodyPr/>
          <a:lstStyle/>
          <a:p>
            <a:pPr>
              <a:defRPr/>
            </a:pPr>
            <a:fld id="{94C38943-123D-4ED0-B7AC-8179146C6E60}" type="slidenum">
              <a:rPr lang="en-US" smtClean="0"/>
              <a:pPr>
                <a:defRPr/>
              </a:pPr>
              <a:t>6</a:t>
            </a:fld>
            <a:endParaRPr lang="en-US" dirty="0"/>
          </a:p>
        </p:txBody>
      </p:sp>
    </p:spTree>
    <p:extLst>
      <p:ext uri="{BB962C8B-B14F-4D97-AF65-F5344CB8AC3E}">
        <p14:creationId xmlns:p14="http://schemas.microsoft.com/office/powerpoint/2010/main" val="3630266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Some of the most successful organizations use the cascading, or waterfall, goal setting method. This means that the executives set their goals first, and then those goals flow down through the organization. This ensures that everyone is on the same page and working for the same thing.</a:t>
            </a:r>
          </a:p>
          <a:p>
            <a:r>
              <a:rPr lang="en-US" dirty="0"/>
              <a:t>Here is an example where the executives have set a goal to increase profits by 10%. The Marketing Director is one person that reports directly to the executives. They have determined that they can contribute to this goal by increasing the company’s share of the market by 5%. The other members of their department then work with their supervisors to determine how they can contribute to this. (They will likely have other goals, too, but this would be their primary focus.)</a:t>
            </a:r>
          </a:p>
          <a:p>
            <a:r>
              <a:rPr lang="en-US" dirty="0"/>
              <a:t>This is a very short excerpt of the company’s waterfall goals. The goals themselves will require more fleshing out, but we’ll get to that in the next topic.</a:t>
            </a:r>
          </a:p>
          <a:p>
            <a:endParaRPr lang="en-US" dirty="0"/>
          </a:p>
        </p:txBody>
      </p:sp>
      <p:sp>
        <p:nvSpPr>
          <p:cNvPr id="4" name="Slide Number Placeholder 3"/>
          <p:cNvSpPr>
            <a:spLocks noGrp="1"/>
          </p:cNvSpPr>
          <p:nvPr>
            <p:ph type="sldNum" sz="quarter" idx="5"/>
          </p:nvPr>
        </p:nvSpPr>
        <p:spPr/>
        <p:txBody>
          <a:bodyPr/>
          <a:lstStyle/>
          <a:p>
            <a:pPr>
              <a:defRPr/>
            </a:pPr>
            <a:fld id="{4518905E-29FE-43CE-9FAF-A9834E4EBA68}" type="slidenum">
              <a:rPr lang="en-US" smtClean="0"/>
              <a:pPr>
                <a:defRPr/>
              </a:pPr>
              <a:t>7</a:t>
            </a:fld>
            <a:endParaRPr lang="en-US" dirty="0"/>
          </a:p>
        </p:txBody>
      </p:sp>
    </p:spTree>
    <p:extLst>
      <p:ext uri="{BB962C8B-B14F-4D97-AF65-F5344CB8AC3E}">
        <p14:creationId xmlns:p14="http://schemas.microsoft.com/office/powerpoint/2010/main" val="2754800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In order to achieve goals, it is important to make sure that they are SMART:</a:t>
            </a:r>
          </a:p>
          <a:p>
            <a:r>
              <a:rPr lang="en-US" b="1" dirty="0"/>
              <a:t>Specific: </a:t>
            </a:r>
            <a:r>
              <a:rPr lang="en-US" dirty="0"/>
              <a:t>Goals need to be specific. For example, a specific goal would be to fill all vacant positions with qualified candidates.</a:t>
            </a:r>
          </a:p>
          <a:p>
            <a:r>
              <a:rPr lang="en-US" b="1" dirty="0"/>
              <a:t>Measurable: </a:t>
            </a:r>
            <a:r>
              <a:rPr lang="en-US" dirty="0"/>
              <a:t>The measure shows when goals are met. The number of positions that need recruiting is a useful measure.</a:t>
            </a:r>
          </a:p>
          <a:p>
            <a:r>
              <a:rPr lang="en-US" b="1" dirty="0"/>
              <a:t>Attainable: </a:t>
            </a:r>
            <a:r>
              <a:rPr lang="en-US" dirty="0"/>
              <a:t>People do not work towards unattainable goals. Continually recruiting and filling position will help keep goals attainable.</a:t>
            </a:r>
          </a:p>
          <a:p>
            <a:r>
              <a:rPr lang="en-US" b="1" dirty="0"/>
              <a:t>Relevant: </a:t>
            </a:r>
            <a:r>
              <a:rPr lang="en-US" dirty="0"/>
              <a:t>Goals need to be relevant to their purpose. In this case, they need to pertain to employee recruitment.</a:t>
            </a:r>
          </a:p>
          <a:p>
            <a:r>
              <a:rPr lang="en-US" b="1" dirty="0"/>
              <a:t>Timely: </a:t>
            </a:r>
            <a:r>
              <a:rPr lang="en-US" dirty="0"/>
              <a:t>Goals need timeframes. For example, fill vacancies within three weeks.</a:t>
            </a:r>
          </a:p>
          <a:p>
            <a:endParaRPr lang="en-US" dirty="0"/>
          </a:p>
        </p:txBody>
      </p:sp>
      <p:sp>
        <p:nvSpPr>
          <p:cNvPr id="4" name="Slide Number Placeholder 3"/>
          <p:cNvSpPr>
            <a:spLocks noGrp="1"/>
          </p:cNvSpPr>
          <p:nvPr>
            <p:ph type="sldNum" sz="quarter" idx="5"/>
          </p:nvPr>
        </p:nvSpPr>
        <p:spPr/>
        <p:txBody>
          <a:bodyPr/>
          <a:lstStyle/>
          <a:p>
            <a:pPr>
              <a:defRPr/>
            </a:pPr>
            <a:fld id="{64AAD7EC-61D7-4D4E-ADEC-BEFC28346374}"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4262917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t>In order to achieve goals, it is important to make sure that they are SMART:</a:t>
            </a:r>
          </a:p>
          <a:p>
            <a:r>
              <a:rPr lang="en-US" b="1"/>
              <a:t>Specific: </a:t>
            </a:r>
            <a:r>
              <a:rPr lang="en-US"/>
              <a:t>Goals need to be specific. For example, a specific goal would be to fill all vacant positions with qualified candidates.</a:t>
            </a:r>
          </a:p>
          <a:p>
            <a:r>
              <a:rPr lang="en-US" b="1"/>
              <a:t>Measurable: </a:t>
            </a:r>
            <a:r>
              <a:rPr lang="en-US"/>
              <a:t>The measure shows when goals are met. The number of positions that need recruiting is a useful measure.</a:t>
            </a:r>
          </a:p>
          <a:p>
            <a:r>
              <a:rPr lang="en-US" b="1"/>
              <a:t>Attainable: </a:t>
            </a:r>
            <a:r>
              <a:rPr lang="en-US"/>
              <a:t>People do not work towards unattainable goals. Continually recruiting and filling position will help keep goals attainable.</a:t>
            </a:r>
          </a:p>
          <a:p>
            <a:r>
              <a:rPr lang="en-US" b="1"/>
              <a:t>Relevant: </a:t>
            </a:r>
            <a:r>
              <a:rPr lang="en-US"/>
              <a:t>Goals need to be relevant to their purpose. In this case, they need to pertain to employee recruitment.</a:t>
            </a:r>
          </a:p>
          <a:p>
            <a:r>
              <a:rPr lang="en-US" b="1"/>
              <a:t>Timely: </a:t>
            </a:r>
            <a:r>
              <a:rPr lang="en-US"/>
              <a:t>Goals need timeframes. For example, fill vacancies within three weeks.</a:t>
            </a:r>
          </a:p>
          <a:p>
            <a:endParaRPr lang="en-US"/>
          </a:p>
        </p:txBody>
      </p:sp>
      <p:sp>
        <p:nvSpPr>
          <p:cNvPr id="4" name="Slide Number Placeholder 3"/>
          <p:cNvSpPr>
            <a:spLocks noGrp="1"/>
          </p:cNvSpPr>
          <p:nvPr>
            <p:ph type="sldNum" sz="quarter" idx="5"/>
          </p:nvPr>
        </p:nvSpPr>
        <p:spPr/>
        <p:txBody>
          <a:bodyPr/>
          <a:lstStyle/>
          <a:p>
            <a:pPr>
              <a:defRPr/>
            </a:pPr>
            <a:fld id="{64AAD7EC-61D7-4D4E-ADEC-BEFC28346374}" type="slidenum">
              <a:rPr lang="en-US" smtClean="0"/>
              <a:pPr>
                <a:defRPr/>
              </a:pPr>
              <a:t>9</a:t>
            </a:fld>
            <a:endParaRPr lang="en-US" dirty="0"/>
          </a:p>
        </p:txBody>
      </p:sp>
    </p:spTree>
    <p:extLst>
      <p:ext uri="{BB962C8B-B14F-4D97-AF65-F5344CB8AC3E}">
        <p14:creationId xmlns:p14="http://schemas.microsoft.com/office/powerpoint/2010/main" val="770084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483118E2-DDEB-41DC-97C8-E7B1A6661D06}" type="datetimeFigureOut">
              <a:rPr lang="en-US" smtClean="0"/>
              <a:pPr>
                <a:defRPr/>
              </a:pPr>
              <a:t>1/13/2022</a:t>
            </a:fld>
            <a:endParaRPr lang="en-CA" dirty="0"/>
          </a:p>
        </p:txBody>
      </p:sp>
      <p:sp>
        <p:nvSpPr>
          <p:cNvPr id="5" name="Footer Placeholder 4"/>
          <p:cNvSpPr>
            <a:spLocks noGrp="1"/>
          </p:cNvSpPr>
          <p:nvPr>
            <p:ph type="ftr" sz="quarter" idx="11"/>
          </p:nvPr>
        </p:nvSpPr>
        <p:spPr/>
        <p:txBody>
          <a:bodyPr/>
          <a:lstStyle/>
          <a:p>
            <a:pPr>
              <a:defRPr/>
            </a:pPr>
            <a:endParaRPr lang="en-CA"/>
          </a:p>
        </p:txBody>
      </p:sp>
      <p:sp>
        <p:nvSpPr>
          <p:cNvPr id="6" name="Slide Number Placeholder 5"/>
          <p:cNvSpPr>
            <a:spLocks noGrp="1"/>
          </p:cNvSpPr>
          <p:nvPr>
            <p:ph type="sldNum" sz="quarter" idx="12"/>
          </p:nvPr>
        </p:nvSpPr>
        <p:spPr/>
        <p:txBody>
          <a:bodyPr/>
          <a:lstStyle/>
          <a:p>
            <a:pPr>
              <a:defRPr/>
            </a:pPr>
            <a:fld id="{791C9E66-9B5D-4B70-874A-101D8ED66D6A}" type="slidenum">
              <a:rPr lang="en-CA" smtClean="0"/>
              <a:pPr>
                <a:defRPr/>
              </a:pPr>
              <a:t>‹#›</a:t>
            </a:fld>
            <a:endParaRPr lang="en-CA"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97250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83118E2-DDEB-41DC-97C8-E7B1A6661D06}" type="datetimeFigureOut">
              <a:rPr lang="en-US" smtClean="0"/>
              <a:pPr>
                <a:defRPr/>
              </a:pPr>
              <a:t>1/13/2022</a:t>
            </a:fld>
            <a:endParaRPr lang="en-CA" dirty="0"/>
          </a:p>
        </p:txBody>
      </p:sp>
      <p:sp>
        <p:nvSpPr>
          <p:cNvPr id="5" name="Footer Placeholder 4"/>
          <p:cNvSpPr>
            <a:spLocks noGrp="1"/>
          </p:cNvSpPr>
          <p:nvPr>
            <p:ph type="ftr" sz="quarter" idx="11"/>
          </p:nvPr>
        </p:nvSpPr>
        <p:spPr/>
        <p:txBody>
          <a:bodyPr/>
          <a:lstStyle/>
          <a:p>
            <a:pPr>
              <a:defRPr/>
            </a:pPr>
            <a:endParaRPr lang="en-CA"/>
          </a:p>
        </p:txBody>
      </p:sp>
      <p:sp>
        <p:nvSpPr>
          <p:cNvPr id="6" name="Slide Number Placeholder 5"/>
          <p:cNvSpPr>
            <a:spLocks noGrp="1"/>
          </p:cNvSpPr>
          <p:nvPr>
            <p:ph type="sldNum" sz="quarter" idx="12"/>
          </p:nvPr>
        </p:nvSpPr>
        <p:spPr/>
        <p:txBody>
          <a:bodyPr/>
          <a:lstStyle/>
          <a:p>
            <a:pPr>
              <a:defRPr/>
            </a:pPr>
            <a:fld id="{791C9E66-9B5D-4B70-874A-101D8ED66D6A}" type="slidenum">
              <a:rPr lang="en-CA" smtClean="0"/>
              <a:pPr>
                <a:defRPr/>
              </a:pPr>
              <a:t>‹#›</a:t>
            </a:fld>
            <a:endParaRPr lang="en-CA" dirty="0"/>
          </a:p>
        </p:txBody>
      </p:sp>
    </p:spTree>
    <p:extLst>
      <p:ext uri="{BB962C8B-B14F-4D97-AF65-F5344CB8AC3E}">
        <p14:creationId xmlns:p14="http://schemas.microsoft.com/office/powerpoint/2010/main" val="2046587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398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83118E2-DDEB-41DC-97C8-E7B1A6661D06}" type="datetimeFigureOut">
              <a:rPr lang="en-US" smtClean="0"/>
              <a:pPr>
                <a:defRPr/>
              </a:pPr>
              <a:t>1/13/2022</a:t>
            </a:fld>
            <a:endParaRPr lang="en-CA" dirty="0"/>
          </a:p>
        </p:txBody>
      </p:sp>
      <p:sp>
        <p:nvSpPr>
          <p:cNvPr id="5" name="Footer Placeholder 4"/>
          <p:cNvSpPr>
            <a:spLocks noGrp="1"/>
          </p:cNvSpPr>
          <p:nvPr>
            <p:ph type="ftr" sz="quarter" idx="11"/>
          </p:nvPr>
        </p:nvSpPr>
        <p:spPr/>
        <p:txBody>
          <a:bodyPr/>
          <a:lstStyle/>
          <a:p>
            <a:pPr>
              <a:defRPr/>
            </a:pPr>
            <a:endParaRPr lang="en-CA"/>
          </a:p>
        </p:txBody>
      </p:sp>
      <p:sp>
        <p:nvSpPr>
          <p:cNvPr id="6" name="Slide Number Placeholder 5"/>
          <p:cNvSpPr>
            <a:spLocks noGrp="1"/>
          </p:cNvSpPr>
          <p:nvPr>
            <p:ph type="sldNum" sz="quarter" idx="12"/>
          </p:nvPr>
        </p:nvSpPr>
        <p:spPr/>
        <p:txBody>
          <a:bodyPr/>
          <a:lstStyle/>
          <a:p>
            <a:pPr>
              <a:defRPr/>
            </a:pPr>
            <a:fld id="{791C9E66-9B5D-4B70-874A-101D8ED66D6A}" type="slidenum">
              <a:rPr lang="en-CA" smtClean="0"/>
              <a:pPr>
                <a:defRPr/>
              </a:pPr>
              <a:t>‹#›</a:t>
            </a:fld>
            <a:endParaRPr lang="en-CA" dirty="0"/>
          </a:p>
        </p:txBody>
      </p:sp>
    </p:spTree>
    <p:extLst>
      <p:ext uri="{BB962C8B-B14F-4D97-AF65-F5344CB8AC3E}">
        <p14:creationId xmlns:p14="http://schemas.microsoft.com/office/powerpoint/2010/main" val="2912655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odule Intro Slide">
    <p:spTree>
      <p:nvGrpSpPr>
        <p:cNvPr id="1" name=""/>
        <p:cNvGrpSpPr/>
        <p:nvPr/>
      </p:nvGrpSpPr>
      <p:grpSpPr>
        <a:xfrm>
          <a:off x="0" y="0"/>
          <a:ext cx="0" cy="0"/>
          <a:chOff x="0" y="0"/>
          <a:chExt cx="0" cy="0"/>
        </a:xfrm>
      </p:grpSpPr>
      <p:sp>
        <p:nvSpPr>
          <p:cNvPr id="5" name="Rectangle 4"/>
          <p:cNvSpPr/>
          <p:nvPr userDrawn="1"/>
        </p:nvSpPr>
        <p:spPr>
          <a:xfrm>
            <a:off x="7391400" y="0"/>
            <a:ext cx="1752600" cy="6858000"/>
          </a:xfrm>
          <a:prstGeom prst="rect">
            <a:avLst/>
          </a:prstGeom>
          <a:gradFill>
            <a:gsLst>
              <a:gs pos="33000">
                <a:schemeClr val="bg1"/>
              </a:gs>
              <a:gs pos="75000">
                <a:schemeClr val="bg1">
                  <a:lumMod val="5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endParaRPr lang="en-CA" dirty="0">
              <a:solidFill>
                <a:srgbClr val="FFFFFF"/>
              </a:solidFill>
            </a:endParaRPr>
          </a:p>
        </p:txBody>
      </p:sp>
      <p:sp>
        <p:nvSpPr>
          <p:cNvPr id="2" name="Title 1"/>
          <p:cNvSpPr>
            <a:spLocks noGrp="1"/>
          </p:cNvSpPr>
          <p:nvPr>
            <p:ph type="title"/>
          </p:nvPr>
        </p:nvSpPr>
        <p:spPr>
          <a:xfrm>
            <a:off x="457200" y="274638"/>
            <a:ext cx="6400800" cy="1143000"/>
          </a:xfrm>
        </p:spPr>
        <p:txBody>
          <a:bodyPr/>
          <a:lstStyle>
            <a:lvl1pPr>
              <a:defRPr b="1" baseline="0">
                <a:solidFill>
                  <a:schemeClr val="tx1"/>
                </a:solidFill>
                <a:latin typeface="+mj-lt"/>
              </a:defRPr>
            </a:lvl1pPr>
          </a:lstStyle>
          <a:p>
            <a:r>
              <a:rPr lang="en-US" dirty="0"/>
              <a:t>Click to edit Master title style</a:t>
            </a:r>
            <a:endParaRPr lang="en-CA" dirty="0"/>
          </a:p>
        </p:txBody>
      </p:sp>
      <p:sp>
        <p:nvSpPr>
          <p:cNvPr id="3" name="Content Placeholder 2"/>
          <p:cNvSpPr>
            <a:spLocks noGrp="1"/>
          </p:cNvSpPr>
          <p:nvPr>
            <p:ph idx="1"/>
          </p:nvPr>
        </p:nvSpPr>
        <p:spPr>
          <a:xfrm>
            <a:off x="457200" y="1600200"/>
            <a:ext cx="6400800" cy="4525963"/>
          </a:xfrm>
        </p:spPr>
        <p:txBody>
          <a:bodyPr/>
          <a:lstStyle>
            <a:lvl1pPr>
              <a:defRPr baseline="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p:txBody>
      </p:sp>
      <p:sp>
        <p:nvSpPr>
          <p:cNvPr id="8" name="Text Placeholder 12"/>
          <p:cNvSpPr>
            <a:spLocks noGrp="1"/>
          </p:cNvSpPr>
          <p:nvPr>
            <p:ph type="body" sz="quarter" idx="11"/>
          </p:nvPr>
        </p:nvSpPr>
        <p:spPr>
          <a:xfrm>
            <a:off x="7400106" y="476672"/>
            <a:ext cx="1752600" cy="3480136"/>
          </a:xfrm>
          <a:noFill/>
          <a:ln>
            <a:noFill/>
          </a:ln>
        </p:spPr>
        <p:txBody>
          <a:bodyPr/>
          <a:lstStyle>
            <a:lvl1pPr marL="0" indent="0">
              <a:buNone/>
              <a:defRPr i="1" baseline="0">
                <a:solidFill>
                  <a:schemeClr val="tx1"/>
                </a:solidFill>
              </a:defRPr>
            </a:lvl1pPr>
          </a:lstStyle>
          <a:p>
            <a:pPr lvl="0"/>
            <a:r>
              <a:rPr lang="en-US" dirty="0"/>
              <a:t>Click to edit Master text styles</a:t>
            </a:r>
          </a:p>
        </p:txBody>
      </p:sp>
      <p:pic>
        <p:nvPicPr>
          <p:cNvPr id="9" name="Picture 8" descr="C:\Users\Darren\Desktop\New Photos\s00049.png"/>
          <p:cNvPicPr>
            <a:picLocks noChangeAspect="1"/>
          </p:cNvPicPr>
          <p:nvPr userDrawn="1"/>
        </p:nvPicPr>
        <p:blipFill rotWithShape="1">
          <a:blip r:embed="rId2">
            <a:extLst>
              <a:ext uri="{28A0092B-C50C-407E-A947-70E740481C1C}">
                <a14:useLocalDpi xmlns:a14="http://schemas.microsoft.com/office/drawing/2010/main" val="0"/>
              </a:ext>
            </a:extLst>
          </a:blip>
          <a:srcRect l="15606" t="3818" r="14664" b="3032"/>
          <a:stretch/>
        </p:blipFill>
        <p:spPr bwMode="auto">
          <a:xfrm>
            <a:off x="7542402" y="3956807"/>
            <a:ext cx="1450596" cy="2901193"/>
          </a:xfrm>
          <a:prstGeom prst="rect">
            <a:avLst/>
          </a:prstGeom>
          <a:noFill/>
          <a:ln>
            <a:noFill/>
          </a:ln>
        </p:spPr>
      </p:pic>
    </p:spTree>
    <p:extLst>
      <p:ext uri="{BB962C8B-B14F-4D97-AF65-F5344CB8AC3E}">
        <p14:creationId xmlns:p14="http://schemas.microsoft.com/office/powerpoint/2010/main" val="2343825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Module Intro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00800" cy="1143000"/>
          </a:xfrm>
        </p:spPr>
        <p:txBody>
          <a:bodyPr/>
          <a:lstStyle>
            <a:lvl1pPr>
              <a:defRPr b="1" baseline="0">
                <a:solidFill>
                  <a:schemeClr val="tx1"/>
                </a:solidFill>
                <a:latin typeface="+mj-lt"/>
              </a:defRPr>
            </a:lvl1pPr>
          </a:lstStyle>
          <a:p>
            <a:r>
              <a:rPr lang="en-US" dirty="0"/>
              <a:t>Click to edit Master title style</a:t>
            </a:r>
            <a:endParaRPr lang="en-CA" dirty="0"/>
          </a:p>
        </p:txBody>
      </p:sp>
      <p:sp>
        <p:nvSpPr>
          <p:cNvPr id="3" name="Content Placeholder 2"/>
          <p:cNvSpPr>
            <a:spLocks noGrp="1"/>
          </p:cNvSpPr>
          <p:nvPr>
            <p:ph idx="1"/>
          </p:nvPr>
        </p:nvSpPr>
        <p:spPr>
          <a:xfrm>
            <a:off x="457200" y="1600200"/>
            <a:ext cx="6400800" cy="4525963"/>
          </a:xfrm>
        </p:spPr>
        <p:txBody>
          <a:bodyPr/>
          <a:lstStyle>
            <a:lvl1pPr>
              <a:buNone/>
              <a:defRPr baseline="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p:txBody>
      </p:sp>
      <p:sp>
        <p:nvSpPr>
          <p:cNvPr id="6" name="Rectangle 5"/>
          <p:cNvSpPr/>
          <p:nvPr userDrawn="1"/>
        </p:nvSpPr>
        <p:spPr>
          <a:xfrm>
            <a:off x="7419363" y="-23771"/>
            <a:ext cx="1752600" cy="6881769"/>
          </a:xfrm>
          <a:prstGeom prst="rect">
            <a:avLst/>
          </a:prstGeom>
          <a:gradFill>
            <a:gsLst>
              <a:gs pos="33000">
                <a:schemeClr val="bg1"/>
              </a:gs>
              <a:gs pos="75000">
                <a:schemeClr val="bg1">
                  <a:lumMod val="5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en-CA" dirty="0"/>
          </a:p>
        </p:txBody>
      </p:sp>
      <p:sp>
        <p:nvSpPr>
          <p:cNvPr id="13" name="Text Placeholder 12"/>
          <p:cNvSpPr>
            <a:spLocks noGrp="1"/>
          </p:cNvSpPr>
          <p:nvPr>
            <p:ph type="body" sz="quarter" idx="10"/>
          </p:nvPr>
        </p:nvSpPr>
        <p:spPr>
          <a:xfrm>
            <a:off x="7391400" y="381000"/>
            <a:ext cx="1752600" cy="2590800"/>
          </a:xfrm>
          <a:noFill/>
          <a:ln>
            <a:noFill/>
          </a:ln>
        </p:spPr>
        <p:txBody>
          <a:bodyPr/>
          <a:lstStyle>
            <a:lvl1pPr marL="0" indent="0">
              <a:buNone/>
              <a:defRPr i="1" baseline="0">
                <a:solidFill>
                  <a:schemeClr val="tx1"/>
                </a:solidFill>
              </a:defRPr>
            </a:lvl1pPr>
          </a:lstStyle>
          <a:p>
            <a:pPr lvl="0"/>
            <a:r>
              <a:rPr lang="en-US" dirty="0"/>
              <a:t>Click to edit Master text styles</a:t>
            </a:r>
          </a:p>
        </p:txBody>
      </p:sp>
      <p:pic>
        <p:nvPicPr>
          <p:cNvPr id="7" name="Picture 6" descr="C:\Users\Darren\Desktop\New Photos\s00038.png"/>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7526735" y="4648198"/>
            <a:ext cx="1537855" cy="2209800"/>
          </a:xfrm>
          <a:prstGeom prst="rect">
            <a:avLst/>
          </a:prstGeom>
          <a:noFill/>
          <a:ln>
            <a:noFill/>
          </a:ln>
        </p:spPr>
      </p:pic>
    </p:spTree>
    <p:extLst>
      <p:ext uri="{BB962C8B-B14F-4D97-AF65-F5344CB8AC3E}">
        <p14:creationId xmlns:p14="http://schemas.microsoft.com/office/powerpoint/2010/main" val="3140092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83118E2-DDEB-41DC-97C8-E7B1A6661D06}" type="datetimeFigureOut">
              <a:rPr lang="en-US" smtClean="0"/>
              <a:pPr>
                <a:defRPr/>
              </a:pPr>
              <a:t>1/13/2022</a:t>
            </a:fld>
            <a:endParaRPr lang="en-CA" dirty="0"/>
          </a:p>
        </p:txBody>
      </p:sp>
      <p:sp>
        <p:nvSpPr>
          <p:cNvPr id="5" name="Footer Placeholder 4"/>
          <p:cNvSpPr>
            <a:spLocks noGrp="1"/>
          </p:cNvSpPr>
          <p:nvPr>
            <p:ph type="ftr" sz="quarter" idx="11"/>
          </p:nvPr>
        </p:nvSpPr>
        <p:spPr/>
        <p:txBody>
          <a:bodyPr/>
          <a:lstStyle/>
          <a:p>
            <a:pPr>
              <a:defRPr/>
            </a:pPr>
            <a:endParaRPr lang="en-CA"/>
          </a:p>
        </p:txBody>
      </p:sp>
      <p:sp>
        <p:nvSpPr>
          <p:cNvPr id="6" name="Slide Number Placeholder 5"/>
          <p:cNvSpPr>
            <a:spLocks noGrp="1"/>
          </p:cNvSpPr>
          <p:nvPr>
            <p:ph type="sldNum" sz="quarter" idx="12"/>
          </p:nvPr>
        </p:nvSpPr>
        <p:spPr/>
        <p:txBody>
          <a:bodyPr/>
          <a:lstStyle/>
          <a:p>
            <a:pPr>
              <a:defRPr/>
            </a:pPr>
            <a:fld id="{791C9E66-9B5D-4B70-874A-101D8ED66D6A}" type="slidenum">
              <a:rPr lang="en-CA" smtClean="0"/>
              <a:pPr>
                <a:defRPr/>
              </a:pPr>
              <a:t>‹#›</a:t>
            </a:fld>
            <a:endParaRPr lang="en-CA" dirty="0"/>
          </a:p>
        </p:txBody>
      </p:sp>
    </p:spTree>
    <p:extLst>
      <p:ext uri="{BB962C8B-B14F-4D97-AF65-F5344CB8AC3E}">
        <p14:creationId xmlns:p14="http://schemas.microsoft.com/office/powerpoint/2010/main" val="5582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83118E2-DDEB-41DC-97C8-E7B1A6661D06}" type="datetimeFigureOut">
              <a:rPr lang="en-US" smtClean="0"/>
              <a:pPr>
                <a:defRPr/>
              </a:pPr>
              <a:t>1/13/2022</a:t>
            </a:fld>
            <a:endParaRPr lang="en-CA" dirty="0"/>
          </a:p>
        </p:txBody>
      </p:sp>
      <p:sp>
        <p:nvSpPr>
          <p:cNvPr id="5" name="Footer Placeholder 4"/>
          <p:cNvSpPr>
            <a:spLocks noGrp="1"/>
          </p:cNvSpPr>
          <p:nvPr>
            <p:ph type="ftr" sz="quarter" idx="11"/>
          </p:nvPr>
        </p:nvSpPr>
        <p:spPr/>
        <p:txBody>
          <a:bodyPr/>
          <a:lstStyle/>
          <a:p>
            <a:pPr>
              <a:defRPr/>
            </a:pPr>
            <a:endParaRPr lang="en-CA"/>
          </a:p>
        </p:txBody>
      </p:sp>
      <p:sp>
        <p:nvSpPr>
          <p:cNvPr id="6" name="Slide Number Placeholder 5"/>
          <p:cNvSpPr>
            <a:spLocks noGrp="1"/>
          </p:cNvSpPr>
          <p:nvPr>
            <p:ph type="sldNum" sz="quarter" idx="12"/>
          </p:nvPr>
        </p:nvSpPr>
        <p:spPr/>
        <p:txBody>
          <a:bodyPr/>
          <a:lstStyle/>
          <a:p>
            <a:pPr>
              <a:defRPr/>
            </a:pPr>
            <a:fld id="{791C9E66-9B5D-4B70-874A-101D8ED66D6A}" type="slidenum">
              <a:rPr lang="en-CA" smtClean="0"/>
              <a:pPr>
                <a:defRPr/>
              </a:pPr>
              <a:t>‹#›</a:t>
            </a:fld>
            <a:endParaRPr lang="en-CA"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1848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483118E2-DDEB-41DC-97C8-E7B1A6661D06}" type="datetimeFigureOut">
              <a:rPr lang="en-US" smtClean="0"/>
              <a:pPr>
                <a:defRPr/>
              </a:pPr>
              <a:t>1/13/2022</a:t>
            </a:fld>
            <a:endParaRPr lang="en-CA" dirty="0"/>
          </a:p>
        </p:txBody>
      </p:sp>
      <p:sp>
        <p:nvSpPr>
          <p:cNvPr id="6" name="Footer Placeholder 5"/>
          <p:cNvSpPr>
            <a:spLocks noGrp="1"/>
          </p:cNvSpPr>
          <p:nvPr>
            <p:ph type="ftr" sz="quarter" idx="11"/>
          </p:nvPr>
        </p:nvSpPr>
        <p:spPr/>
        <p:txBody>
          <a:bodyPr/>
          <a:lstStyle/>
          <a:p>
            <a:pPr>
              <a:defRPr/>
            </a:pPr>
            <a:endParaRPr lang="en-CA"/>
          </a:p>
        </p:txBody>
      </p:sp>
      <p:sp>
        <p:nvSpPr>
          <p:cNvPr id="7" name="Slide Number Placeholder 6"/>
          <p:cNvSpPr>
            <a:spLocks noGrp="1"/>
          </p:cNvSpPr>
          <p:nvPr>
            <p:ph type="sldNum" sz="quarter" idx="12"/>
          </p:nvPr>
        </p:nvSpPr>
        <p:spPr/>
        <p:txBody>
          <a:bodyPr/>
          <a:lstStyle/>
          <a:p>
            <a:pPr>
              <a:defRPr/>
            </a:pPr>
            <a:fld id="{791C9E66-9B5D-4B70-874A-101D8ED66D6A}" type="slidenum">
              <a:rPr lang="en-CA" smtClean="0"/>
              <a:pPr>
                <a:defRPr/>
              </a:pPr>
              <a:t>‹#›</a:t>
            </a:fld>
            <a:endParaRPr lang="en-CA" dirty="0"/>
          </a:p>
        </p:txBody>
      </p:sp>
    </p:spTree>
    <p:extLst>
      <p:ext uri="{BB962C8B-B14F-4D97-AF65-F5344CB8AC3E}">
        <p14:creationId xmlns:p14="http://schemas.microsoft.com/office/powerpoint/2010/main" val="2487452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483118E2-DDEB-41DC-97C8-E7B1A6661D06}" type="datetimeFigureOut">
              <a:rPr lang="en-US" smtClean="0"/>
              <a:pPr>
                <a:defRPr/>
              </a:pPr>
              <a:t>1/13/2022</a:t>
            </a:fld>
            <a:endParaRPr lang="en-CA" dirty="0"/>
          </a:p>
        </p:txBody>
      </p:sp>
      <p:sp>
        <p:nvSpPr>
          <p:cNvPr id="8" name="Footer Placeholder 7"/>
          <p:cNvSpPr>
            <a:spLocks noGrp="1"/>
          </p:cNvSpPr>
          <p:nvPr>
            <p:ph type="ftr" sz="quarter" idx="11"/>
          </p:nvPr>
        </p:nvSpPr>
        <p:spPr/>
        <p:txBody>
          <a:bodyPr/>
          <a:lstStyle/>
          <a:p>
            <a:pPr>
              <a:defRPr/>
            </a:pPr>
            <a:endParaRPr lang="en-CA"/>
          </a:p>
        </p:txBody>
      </p:sp>
      <p:sp>
        <p:nvSpPr>
          <p:cNvPr id="9" name="Slide Number Placeholder 8"/>
          <p:cNvSpPr>
            <a:spLocks noGrp="1"/>
          </p:cNvSpPr>
          <p:nvPr>
            <p:ph type="sldNum" sz="quarter" idx="12"/>
          </p:nvPr>
        </p:nvSpPr>
        <p:spPr/>
        <p:txBody>
          <a:bodyPr/>
          <a:lstStyle/>
          <a:p>
            <a:pPr>
              <a:defRPr/>
            </a:pPr>
            <a:fld id="{791C9E66-9B5D-4B70-874A-101D8ED66D6A}" type="slidenum">
              <a:rPr lang="en-CA" smtClean="0"/>
              <a:pPr>
                <a:defRPr/>
              </a:pPr>
              <a:t>‹#›</a:t>
            </a:fld>
            <a:endParaRPr lang="en-CA" dirty="0"/>
          </a:p>
        </p:txBody>
      </p:sp>
    </p:spTree>
    <p:extLst>
      <p:ext uri="{BB962C8B-B14F-4D97-AF65-F5344CB8AC3E}">
        <p14:creationId xmlns:p14="http://schemas.microsoft.com/office/powerpoint/2010/main" val="890934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483118E2-DDEB-41DC-97C8-E7B1A6661D06}" type="datetimeFigureOut">
              <a:rPr lang="en-US" smtClean="0"/>
              <a:pPr>
                <a:defRPr/>
              </a:pPr>
              <a:t>1/13/2022</a:t>
            </a:fld>
            <a:endParaRPr lang="en-CA" dirty="0"/>
          </a:p>
        </p:txBody>
      </p:sp>
      <p:sp>
        <p:nvSpPr>
          <p:cNvPr id="4" name="Footer Placeholder 3"/>
          <p:cNvSpPr>
            <a:spLocks noGrp="1"/>
          </p:cNvSpPr>
          <p:nvPr>
            <p:ph type="ftr" sz="quarter" idx="11"/>
          </p:nvPr>
        </p:nvSpPr>
        <p:spPr/>
        <p:txBody>
          <a:bodyPr/>
          <a:lstStyle/>
          <a:p>
            <a:pPr>
              <a:defRPr/>
            </a:pPr>
            <a:endParaRPr lang="en-CA"/>
          </a:p>
        </p:txBody>
      </p:sp>
      <p:sp>
        <p:nvSpPr>
          <p:cNvPr id="5" name="Slide Number Placeholder 4"/>
          <p:cNvSpPr>
            <a:spLocks noGrp="1"/>
          </p:cNvSpPr>
          <p:nvPr>
            <p:ph type="sldNum" sz="quarter" idx="12"/>
          </p:nvPr>
        </p:nvSpPr>
        <p:spPr/>
        <p:txBody>
          <a:bodyPr/>
          <a:lstStyle/>
          <a:p>
            <a:pPr>
              <a:defRPr/>
            </a:pPr>
            <a:fld id="{791C9E66-9B5D-4B70-874A-101D8ED66D6A}" type="slidenum">
              <a:rPr lang="en-CA" smtClean="0"/>
              <a:pPr>
                <a:defRPr/>
              </a:pPr>
              <a:t>‹#›</a:t>
            </a:fld>
            <a:endParaRPr lang="en-CA" dirty="0"/>
          </a:p>
        </p:txBody>
      </p:sp>
    </p:spTree>
    <p:extLst>
      <p:ext uri="{BB962C8B-B14F-4D97-AF65-F5344CB8AC3E}">
        <p14:creationId xmlns:p14="http://schemas.microsoft.com/office/powerpoint/2010/main" val="41023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483118E2-DDEB-41DC-97C8-E7B1A6661D06}" type="datetimeFigureOut">
              <a:rPr lang="en-US" smtClean="0"/>
              <a:pPr>
                <a:defRPr/>
              </a:pPr>
              <a:t>1/13/2022</a:t>
            </a:fld>
            <a:endParaRPr lang="en-CA" dirty="0"/>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CA"/>
          </a:p>
        </p:txBody>
      </p:sp>
      <p:sp>
        <p:nvSpPr>
          <p:cNvPr id="9" name="Slide Number Placeholder 8"/>
          <p:cNvSpPr>
            <a:spLocks noGrp="1"/>
          </p:cNvSpPr>
          <p:nvPr>
            <p:ph type="sldNum" sz="quarter" idx="12"/>
          </p:nvPr>
        </p:nvSpPr>
        <p:spPr/>
        <p:txBody>
          <a:bodyPr/>
          <a:lstStyle/>
          <a:p>
            <a:pPr>
              <a:defRPr/>
            </a:pPr>
            <a:fld id="{791C9E66-9B5D-4B70-874A-101D8ED66D6A}" type="slidenum">
              <a:rPr lang="en-CA" smtClean="0"/>
              <a:pPr>
                <a:defRPr/>
              </a:pPr>
              <a:t>‹#›</a:t>
            </a:fld>
            <a:endParaRPr lang="en-CA" dirty="0"/>
          </a:p>
        </p:txBody>
      </p:sp>
    </p:spTree>
    <p:extLst>
      <p:ext uri="{BB962C8B-B14F-4D97-AF65-F5344CB8AC3E}">
        <p14:creationId xmlns:p14="http://schemas.microsoft.com/office/powerpoint/2010/main" val="1363679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483118E2-DDEB-41DC-97C8-E7B1A6661D06}" type="datetimeFigureOut">
              <a:rPr lang="en-US" smtClean="0"/>
              <a:pPr>
                <a:defRPr/>
              </a:pPr>
              <a:t>1/13/2022</a:t>
            </a:fld>
            <a:endParaRPr lang="en-CA"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CA">
              <a:solidFill>
                <a:srgbClr val="46464A"/>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791C9E66-9B5D-4B70-874A-101D8ED66D6A}" type="slidenum">
              <a:rPr lang="en-CA" smtClean="0">
                <a:solidFill>
                  <a:srgbClr val="46464A"/>
                </a:solidFill>
              </a:rPr>
              <a:pPr>
                <a:defRPr/>
              </a:pPr>
              <a:t>‹#›</a:t>
            </a:fld>
            <a:endParaRPr lang="en-CA" dirty="0">
              <a:solidFill>
                <a:srgbClr val="46464A"/>
              </a:solidFill>
            </a:endParaRPr>
          </a:p>
        </p:txBody>
      </p:sp>
    </p:spTree>
    <p:extLst>
      <p:ext uri="{BB962C8B-B14F-4D97-AF65-F5344CB8AC3E}">
        <p14:creationId xmlns:p14="http://schemas.microsoft.com/office/powerpoint/2010/main" val="879076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83118E2-DDEB-41DC-97C8-E7B1A6661D06}" type="datetimeFigureOut">
              <a:rPr lang="en-US" smtClean="0"/>
              <a:pPr>
                <a:defRPr/>
              </a:pPr>
              <a:t>1/13/2022</a:t>
            </a:fld>
            <a:endParaRPr lang="en-CA" dirty="0"/>
          </a:p>
        </p:txBody>
      </p:sp>
      <p:sp>
        <p:nvSpPr>
          <p:cNvPr id="6" name="Footer Placeholder 5"/>
          <p:cNvSpPr>
            <a:spLocks noGrp="1"/>
          </p:cNvSpPr>
          <p:nvPr>
            <p:ph type="ftr" sz="quarter" idx="11"/>
          </p:nvPr>
        </p:nvSpPr>
        <p:spPr/>
        <p:txBody>
          <a:bodyPr/>
          <a:lstStyle/>
          <a:p>
            <a:pPr>
              <a:defRPr/>
            </a:pPr>
            <a:endParaRPr lang="en-CA"/>
          </a:p>
        </p:txBody>
      </p:sp>
      <p:sp>
        <p:nvSpPr>
          <p:cNvPr id="7" name="Slide Number Placeholder 6"/>
          <p:cNvSpPr>
            <a:spLocks noGrp="1"/>
          </p:cNvSpPr>
          <p:nvPr>
            <p:ph type="sldNum" sz="quarter" idx="12"/>
          </p:nvPr>
        </p:nvSpPr>
        <p:spPr/>
        <p:txBody>
          <a:bodyPr/>
          <a:lstStyle/>
          <a:p>
            <a:pPr>
              <a:defRPr/>
            </a:pPr>
            <a:fld id="{791C9E66-9B5D-4B70-874A-101D8ED66D6A}" type="slidenum">
              <a:rPr lang="en-CA" smtClean="0"/>
              <a:pPr>
                <a:defRPr/>
              </a:pPr>
              <a:t>‹#›</a:t>
            </a:fld>
            <a:endParaRPr lang="en-CA" dirty="0"/>
          </a:p>
        </p:txBody>
      </p:sp>
    </p:spTree>
    <p:extLst>
      <p:ext uri="{BB962C8B-B14F-4D97-AF65-F5344CB8AC3E}">
        <p14:creationId xmlns:p14="http://schemas.microsoft.com/office/powerpoint/2010/main" val="162250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fld id="{483118E2-DDEB-41DC-97C8-E7B1A6661D06}" type="datetimeFigureOut">
              <a:rPr lang="en-US" smtClean="0"/>
              <a:pPr>
                <a:defRPr/>
              </a:pPr>
              <a:t>1/13/2022</a:t>
            </a:fld>
            <a:endParaRPr lang="en-CA"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CA"/>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791C9E66-9B5D-4B70-874A-101D8ED66D6A}" type="slidenum">
              <a:rPr lang="en-CA" smtClean="0"/>
              <a:pPr>
                <a:defRPr/>
              </a:pPr>
              <a:t>‹#›</a:t>
            </a:fld>
            <a:endParaRPr lang="en-CA"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827396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11" r:id="rId1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hyperlink" Target="https://flickr.com/photos/deeplifequotes/8075332809" TargetMode="Externa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flickr.com/photos/deeplifequotes/8075332809"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ebeatfat.com/2014/03/11/why-goals-are-very-important/" TargetMode="External"/><Relationship Id="rId5" Type="http://schemas.openxmlformats.org/officeDocument/2006/relationships/image" Target="../media/image4.jpg"/><Relationship Id="rId4" Type="http://schemas.openxmlformats.org/officeDocument/2006/relationships/hyperlink" Target="https://creativecommons.org/licenses/by-nc-sa/3.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Setting Goals</a:t>
            </a:r>
          </a:p>
        </p:txBody>
      </p:sp>
      <p:sp>
        <p:nvSpPr>
          <p:cNvPr id="3" name="Text Placeholder 2"/>
          <p:cNvSpPr>
            <a:spLocks noGrp="1"/>
          </p:cNvSpPr>
          <p:nvPr>
            <p:ph type="body" sz="half" idx="2"/>
          </p:nvPr>
        </p:nvSpPr>
        <p:spPr/>
        <p:txBody>
          <a:bodyPr/>
          <a:lstStyle/>
          <a:p>
            <a:endParaRPr lang="en-US"/>
          </a:p>
        </p:txBody>
      </p:sp>
      <p:pic>
        <p:nvPicPr>
          <p:cNvPr id="8" name="Content Placeholder 7" descr="A close up of a sign&#10;&#10;Description automatically generated">
            <a:extLst>
              <a:ext uri="{FF2B5EF4-FFF2-40B4-BE49-F238E27FC236}">
                <a16:creationId xmlns:a16="http://schemas.microsoft.com/office/drawing/2014/main" id="{0101C956-3455-4770-A2B3-54E1CC904D65}"/>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600450" y="926306"/>
            <a:ext cx="4868863" cy="4868863"/>
          </a:xfrm>
          <a:prstGeom prst="rect">
            <a:avLst/>
          </a:prstGeom>
        </p:spPr>
      </p:pic>
    </p:spTree>
    <p:extLst>
      <p:ext uri="{BB962C8B-B14F-4D97-AF65-F5344CB8AC3E}">
        <p14:creationId xmlns:p14="http://schemas.microsoft.com/office/powerpoint/2010/main" val="2436054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E7F93CB3-555F-4601-A486-59E82D9E81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862F2601-C4CE-4B73-A162-D5A14E5191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34" name="Title 1"/>
          <p:cNvSpPr>
            <a:spLocks noGrp="1"/>
          </p:cNvSpPr>
          <p:nvPr>
            <p:ph type="title"/>
          </p:nvPr>
        </p:nvSpPr>
        <p:spPr>
          <a:xfrm>
            <a:off x="369277" y="516835"/>
            <a:ext cx="2313633" cy="5772840"/>
          </a:xfrm>
        </p:spPr>
        <p:txBody>
          <a:bodyPr anchor="ctr">
            <a:normAutofit/>
          </a:bodyPr>
          <a:lstStyle/>
          <a:p>
            <a:pPr eaLnBrk="1" hangingPunct="1"/>
            <a:r>
              <a:rPr lang="en-US" sz="3100">
                <a:solidFill>
                  <a:srgbClr val="FFFFFF"/>
                </a:solidFill>
              </a:rPr>
              <a:t>Helping Others Set Goals</a:t>
            </a:r>
          </a:p>
        </p:txBody>
      </p:sp>
      <p:sp>
        <p:nvSpPr>
          <p:cNvPr id="75" name="Rectangle 74">
            <a:extLst>
              <a:ext uri="{FF2B5EF4-FFF2-40B4-BE49-F238E27FC236}">
                <a16:creationId xmlns:a16="http://schemas.microsoft.com/office/drawing/2014/main" id="{3FAE6B79-0440-457F-9036-C4C3042254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Content Placeholder 3"/>
          <p:cNvGraphicFramePr>
            <a:graphicFrameLocks noGrp="1"/>
          </p:cNvGraphicFramePr>
          <p:nvPr>
            <p:ph idx="1"/>
            <p:extLst>
              <p:ext uri="{D42A27DB-BD31-4B8C-83A1-F6EECF244321}">
                <p14:modId xmlns:p14="http://schemas.microsoft.com/office/powerpoint/2010/main" val="710413613"/>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56701-EB3A-4D15-B741-87B982EF99D3}"/>
              </a:ext>
            </a:extLst>
          </p:cNvPr>
          <p:cNvSpPr>
            <a:spLocks noGrp="1"/>
          </p:cNvSpPr>
          <p:nvPr>
            <p:ph type="title"/>
          </p:nvPr>
        </p:nvSpPr>
        <p:spPr>
          <a:xfrm>
            <a:off x="822960" y="286603"/>
            <a:ext cx="7543800" cy="1450757"/>
          </a:xfrm>
        </p:spPr>
        <p:txBody>
          <a:bodyPr>
            <a:normAutofit/>
          </a:bodyPr>
          <a:lstStyle/>
          <a:p>
            <a:r>
              <a:rPr lang="en-US" dirty="0"/>
              <a:t>Setting Goals</a:t>
            </a:r>
          </a:p>
        </p:txBody>
      </p:sp>
      <p:graphicFrame>
        <p:nvGraphicFramePr>
          <p:cNvPr id="4" name="Content Placeholder 3">
            <a:extLst>
              <a:ext uri="{FF2B5EF4-FFF2-40B4-BE49-F238E27FC236}">
                <a16:creationId xmlns:a16="http://schemas.microsoft.com/office/drawing/2014/main" id="{D4148A8C-DDF9-495D-BB9C-26A063A18A08}"/>
              </a:ext>
            </a:extLst>
          </p:cNvPr>
          <p:cNvGraphicFramePr>
            <a:graphicFrameLocks noGrp="1"/>
          </p:cNvGraphicFramePr>
          <p:nvPr>
            <p:ph idx="1"/>
            <p:extLst>
              <p:ext uri="{D42A27DB-BD31-4B8C-83A1-F6EECF244321}">
                <p14:modId xmlns:p14="http://schemas.microsoft.com/office/powerpoint/2010/main" val="1329022338"/>
              </p:ext>
            </p:extLst>
          </p:nvPr>
        </p:nvGraphicFramePr>
        <p:xfrm>
          <a:off x="966779" y="2098515"/>
          <a:ext cx="7255687" cy="3786087"/>
        </p:xfrm>
        <a:graphic>
          <a:graphicData uri="http://schemas.openxmlformats.org/drawingml/2006/table">
            <a:tbl>
              <a:tblPr firstRow="1" firstCol="1" bandRow="1"/>
              <a:tblGrid>
                <a:gridCol w="2518299">
                  <a:extLst>
                    <a:ext uri="{9D8B030D-6E8A-4147-A177-3AD203B41FA5}">
                      <a16:colId xmlns:a16="http://schemas.microsoft.com/office/drawing/2014/main" val="3346998620"/>
                    </a:ext>
                  </a:extLst>
                </a:gridCol>
                <a:gridCol w="2721412">
                  <a:extLst>
                    <a:ext uri="{9D8B030D-6E8A-4147-A177-3AD203B41FA5}">
                      <a16:colId xmlns:a16="http://schemas.microsoft.com/office/drawing/2014/main" val="4171188928"/>
                    </a:ext>
                  </a:extLst>
                </a:gridCol>
                <a:gridCol w="2015976">
                  <a:extLst>
                    <a:ext uri="{9D8B030D-6E8A-4147-A177-3AD203B41FA5}">
                      <a16:colId xmlns:a16="http://schemas.microsoft.com/office/drawing/2014/main" val="671991138"/>
                    </a:ext>
                  </a:extLst>
                </a:gridCol>
              </a:tblGrid>
              <a:tr h="294204">
                <a:tc gridSpan="3">
                  <a:txBody>
                    <a:bodyPr/>
                    <a:lstStyle/>
                    <a:p>
                      <a:pPr marL="0" marR="0" algn="l">
                        <a:lnSpc>
                          <a:spcPct val="115000"/>
                        </a:lnSpc>
                        <a:spcBef>
                          <a:spcPts val="0"/>
                        </a:spcBef>
                        <a:spcAft>
                          <a:spcPts val="1000"/>
                        </a:spcAft>
                      </a:pPr>
                      <a:r>
                        <a:rPr lang="en-CA" sz="15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Name:</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99109423"/>
                  </a:ext>
                </a:extLst>
              </a:tr>
              <a:tr h="294204">
                <a:tc gridSpan="3">
                  <a:txBody>
                    <a:bodyPr/>
                    <a:lstStyle/>
                    <a:p>
                      <a:pPr marL="0" marR="0" algn="l">
                        <a:lnSpc>
                          <a:spcPct val="115000"/>
                        </a:lnSpc>
                        <a:spcBef>
                          <a:spcPts val="0"/>
                        </a:spcBef>
                        <a:spcAft>
                          <a:spcPts val="1000"/>
                        </a:spcAft>
                      </a:pPr>
                      <a:r>
                        <a:rPr lang="en-CA" sz="15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Review Period:</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21202686"/>
                  </a:ext>
                </a:extLst>
              </a:tr>
              <a:tr h="991244">
                <a:tc gridSpan="3">
                  <a:txBody>
                    <a:bodyPr/>
                    <a:lstStyle/>
                    <a:p>
                      <a:pPr marL="0" marR="0" algn="l">
                        <a:lnSpc>
                          <a:spcPct val="115000"/>
                        </a:lnSpc>
                        <a:spcBef>
                          <a:spcPts val="0"/>
                        </a:spcBef>
                        <a:spcAft>
                          <a:spcPts val="1000"/>
                        </a:spcAft>
                      </a:pPr>
                      <a:r>
                        <a:rPr lang="en-CA" sz="15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What do you want done, by when?  Is Each goal SMART.  Is each goal personal, positive and possible?</a:t>
                      </a:r>
                      <a:endParaRPr lang="en-US"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15000"/>
                        </a:lnSpc>
                        <a:spcBef>
                          <a:spcPts val="0"/>
                        </a:spcBef>
                        <a:spcAft>
                          <a:spcPts val="1000"/>
                        </a:spcAft>
                      </a:pPr>
                      <a:r>
                        <a:rPr lang="en-CA" sz="15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How will you measure success or completion?</a:t>
                      </a:r>
                      <a:endParaRPr lang="en-US"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37778329"/>
                  </a:ext>
                </a:extLst>
              </a:tr>
              <a:tr h="294204">
                <a:tc>
                  <a:txBody>
                    <a:bodyPr/>
                    <a:lstStyle/>
                    <a:p>
                      <a:pPr marL="0" marR="0" algn="l">
                        <a:lnSpc>
                          <a:spcPct val="115000"/>
                        </a:lnSpc>
                        <a:spcBef>
                          <a:spcPts val="0"/>
                        </a:spcBef>
                        <a:spcAft>
                          <a:spcPts val="1000"/>
                        </a:spcAft>
                      </a:pPr>
                      <a:r>
                        <a:rPr lang="en-CA" sz="15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Goal #1</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l">
                        <a:lnSpc>
                          <a:spcPct val="115000"/>
                        </a:lnSpc>
                        <a:spcBef>
                          <a:spcPts val="0"/>
                        </a:spcBef>
                        <a:spcAft>
                          <a:spcPts val="1000"/>
                        </a:spcAft>
                      </a:pPr>
                      <a:r>
                        <a:rPr lang="en-CA" sz="1500">
                          <a:effectLst/>
                          <a:latin typeface="Calibri" panose="020F0502020204030204" pitchFamily="34" charset="0"/>
                          <a:ea typeface="Times New Roman" panose="02020603050405020304" pitchFamily="18" charset="0"/>
                          <a:cs typeface="Times New Roman" panose="02020603050405020304" pitchFamily="18" charset="0"/>
                        </a:rPr>
                        <a:t>Due Date</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CA" sz="15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652167938"/>
                  </a:ext>
                </a:extLst>
              </a:tr>
              <a:tr h="294204">
                <a:tc>
                  <a:txBody>
                    <a:bodyPr/>
                    <a:lstStyle/>
                    <a:p>
                      <a:pPr marL="0" marR="0" algn="l">
                        <a:lnSpc>
                          <a:spcPct val="115000"/>
                        </a:lnSpc>
                        <a:spcBef>
                          <a:spcPts val="0"/>
                        </a:spcBef>
                        <a:spcAft>
                          <a:spcPts val="1000"/>
                        </a:spcAft>
                      </a:pPr>
                      <a:r>
                        <a:rPr lang="en-CA" sz="15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Goal #2</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l">
                        <a:lnSpc>
                          <a:spcPct val="115000"/>
                        </a:lnSpc>
                        <a:spcBef>
                          <a:spcPts val="0"/>
                        </a:spcBef>
                        <a:spcAft>
                          <a:spcPts val="1000"/>
                        </a:spcAft>
                      </a:pPr>
                      <a:r>
                        <a:rPr lang="en-CA" sz="1500">
                          <a:effectLst/>
                          <a:latin typeface="Calibri" panose="020F0502020204030204" pitchFamily="34" charset="0"/>
                          <a:ea typeface="Times New Roman" panose="02020603050405020304" pitchFamily="18" charset="0"/>
                          <a:cs typeface="Times New Roman" panose="02020603050405020304" pitchFamily="18" charset="0"/>
                        </a:rPr>
                        <a:t>Due Date</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CA" sz="15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9478523"/>
                  </a:ext>
                </a:extLst>
              </a:tr>
              <a:tr h="294204">
                <a:tc>
                  <a:txBody>
                    <a:bodyPr/>
                    <a:lstStyle/>
                    <a:p>
                      <a:pPr marL="0" marR="0" algn="l">
                        <a:lnSpc>
                          <a:spcPct val="115000"/>
                        </a:lnSpc>
                        <a:spcBef>
                          <a:spcPts val="0"/>
                        </a:spcBef>
                        <a:spcAft>
                          <a:spcPts val="1000"/>
                        </a:spcAft>
                      </a:pPr>
                      <a:r>
                        <a:rPr lang="en-CA" sz="15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Goal #3</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l">
                        <a:lnSpc>
                          <a:spcPct val="115000"/>
                        </a:lnSpc>
                        <a:spcBef>
                          <a:spcPts val="0"/>
                        </a:spcBef>
                        <a:spcAft>
                          <a:spcPts val="1000"/>
                        </a:spcAft>
                      </a:pPr>
                      <a:r>
                        <a:rPr lang="en-CA" sz="1500">
                          <a:effectLst/>
                          <a:latin typeface="Calibri" panose="020F0502020204030204" pitchFamily="34" charset="0"/>
                          <a:ea typeface="Times New Roman" panose="02020603050405020304" pitchFamily="18" charset="0"/>
                          <a:cs typeface="Times New Roman" panose="02020603050405020304" pitchFamily="18" charset="0"/>
                        </a:rPr>
                        <a:t>Due Date</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CA" sz="15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2479945780"/>
                  </a:ext>
                </a:extLst>
              </a:tr>
              <a:tr h="294204">
                <a:tc>
                  <a:txBody>
                    <a:bodyPr/>
                    <a:lstStyle/>
                    <a:p>
                      <a:pPr marL="0" marR="0" algn="l">
                        <a:lnSpc>
                          <a:spcPct val="115000"/>
                        </a:lnSpc>
                        <a:spcBef>
                          <a:spcPts val="0"/>
                        </a:spcBef>
                        <a:spcAft>
                          <a:spcPts val="1000"/>
                        </a:spcAft>
                      </a:pPr>
                      <a:r>
                        <a:rPr lang="en-CA" sz="15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Goal #4</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l">
                        <a:lnSpc>
                          <a:spcPct val="115000"/>
                        </a:lnSpc>
                        <a:spcBef>
                          <a:spcPts val="0"/>
                        </a:spcBef>
                        <a:spcAft>
                          <a:spcPts val="1000"/>
                        </a:spcAft>
                      </a:pPr>
                      <a:r>
                        <a:rPr lang="en-CA" sz="1500">
                          <a:effectLst/>
                          <a:latin typeface="Calibri" panose="020F0502020204030204" pitchFamily="34" charset="0"/>
                          <a:ea typeface="Times New Roman" panose="02020603050405020304" pitchFamily="18" charset="0"/>
                          <a:cs typeface="Times New Roman" panose="02020603050405020304" pitchFamily="18" charset="0"/>
                        </a:rPr>
                        <a:t>Due Date</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CA" sz="15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9392309"/>
                  </a:ext>
                </a:extLst>
              </a:tr>
              <a:tr h="294204">
                <a:tc>
                  <a:txBody>
                    <a:bodyPr/>
                    <a:lstStyle/>
                    <a:p>
                      <a:pPr marL="0" marR="0" algn="l">
                        <a:lnSpc>
                          <a:spcPct val="115000"/>
                        </a:lnSpc>
                        <a:spcBef>
                          <a:spcPts val="0"/>
                        </a:spcBef>
                        <a:spcAft>
                          <a:spcPts val="1000"/>
                        </a:spcAft>
                      </a:pPr>
                      <a:r>
                        <a:rPr lang="en-CA" sz="15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Goal #5</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l">
                        <a:lnSpc>
                          <a:spcPct val="115000"/>
                        </a:lnSpc>
                        <a:spcBef>
                          <a:spcPts val="0"/>
                        </a:spcBef>
                        <a:spcAft>
                          <a:spcPts val="1000"/>
                        </a:spcAft>
                      </a:pPr>
                      <a:r>
                        <a:rPr lang="en-CA" sz="1500">
                          <a:effectLst/>
                          <a:latin typeface="Calibri" panose="020F0502020204030204" pitchFamily="34" charset="0"/>
                          <a:ea typeface="Times New Roman" panose="02020603050405020304" pitchFamily="18" charset="0"/>
                          <a:cs typeface="Times New Roman" panose="02020603050405020304" pitchFamily="18" charset="0"/>
                        </a:rPr>
                        <a:t>Due Date</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CA" sz="15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2466441517"/>
                  </a:ext>
                </a:extLst>
              </a:tr>
              <a:tr h="735415">
                <a:tc gridSpan="3">
                  <a:txBody>
                    <a:bodyPr/>
                    <a:lstStyle/>
                    <a:p>
                      <a:pPr marL="0" marR="0" algn="l">
                        <a:lnSpc>
                          <a:spcPct val="115000"/>
                        </a:lnSpc>
                        <a:spcBef>
                          <a:spcPts val="0"/>
                        </a:spcBef>
                        <a:spcAft>
                          <a:spcPts val="1000"/>
                        </a:spcAft>
                      </a:pPr>
                      <a:r>
                        <a:rPr lang="en-CA" sz="15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Comments:</a:t>
                      </a:r>
                      <a:endParaRPr lang="en-US"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lnSpc>
                          <a:spcPct val="115000"/>
                        </a:lnSpc>
                        <a:spcBef>
                          <a:spcPts val="0"/>
                        </a:spcBef>
                        <a:spcAft>
                          <a:spcPts val="1000"/>
                        </a:spcAft>
                      </a:pPr>
                      <a:r>
                        <a:rPr lang="en-CA" sz="15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926" marR="58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2480627"/>
                  </a:ext>
                </a:extLst>
              </a:tr>
            </a:tbl>
          </a:graphicData>
        </a:graphic>
      </p:graphicFrame>
    </p:spTree>
    <p:extLst>
      <p:ext uri="{BB962C8B-B14F-4D97-AF65-F5344CB8AC3E}">
        <p14:creationId xmlns:p14="http://schemas.microsoft.com/office/powerpoint/2010/main" val="1411968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FA1520A-1D3C-405F-AEE7-0F2EF43CBD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E90A6270-490E-48F6-A622-E5BA1B1738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7DBA4893-047A-4913-9A32-C316A849B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5743"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2A6DFD-9B15-4BC1-A230-31883CC01CCB}"/>
              </a:ext>
            </a:extLst>
          </p:cNvPr>
          <p:cNvSpPr>
            <a:spLocks noGrp="1"/>
          </p:cNvSpPr>
          <p:nvPr>
            <p:ph type="title"/>
          </p:nvPr>
        </p:nvSpPr>
        <p:spPr>
          <a:xfrm>
            <a:off x="723900" y="643467"/>
            <a:ext cx="4691270" cy="5054008"/>
          </a:xfrm>
        </p:spPr>
        <p:txBody>
          <a:bodyPr vert="horz" lIns="91440" tIns="45720" rIns="91440" bIns="45720" rtlCol="0" anchor="ctr">
            <a:normAutofit/>
          </a:bodyPr>
          <a:lstStyle/>
          <a:p>
            <a:pPr algn="r"/>
            <a:r>
              <a:rPr lang="en-US" sz="8000">
                <a:solidFill>
                  <a:schemeClr val="tx1">
                    <a:lumMod val="85000"/>
                    <a:lumOff val="15000"/>
                  </a:schemeClr>
                </a:solidFill>
              </a:rPr>
              <a:t>Let’s Practice</a:t>
            </a:r>
          </a:p>
        </p:txBody>
      </p:sp>
      <p:sp>
        <p:nvSpPr>
          <p:cNvPr id="3" name="Content Placeholder 2">
            <a:extLst>
              <a:ext uri="{FF2B5EF4-FFF2-40B4-BE49-F238E27FC236}">
                <a16:creationId xmlns:a16="http://schemas.microsoft.com/office/drawing/2014/main" id="{05719254-C524-4FA5-AB68-39F3DCBD05E9}"/>
              </a:ext>
            </a:extLst>
          </p:cNvPr>
          <p:cNvSpPr>
            <a:spLocks noGrp="1"/>
          </p:cNvSpPr>
          <p:nvPr>
            <p:ph idx="1"/>
          </p:nvPr>
        </p:nvSpPr>
        <p:spPr>
          <a:xfrm>
            <a:off x="5903246" y="643467"/>
            <a:ext cx="2506116" cy="5054008"/>
          </a:xfrm>
        </p:spPr>
        <p:txBody>
          <a:bodyPr vert="horz" lIns="91440" tIns="45720" rIns="91440" bIns="45720" rtlCol="0" anchor="ctr">
            <a:normAutofit/>
          </a:bodyPr>
          <a:lstStyle/>
          <a:p>
            <a:pPr marL="0" indent="0">
              <a:buNone/>
            </a:pPr>
            <a:r>
              <a:rPr lang="en-US" sz="2400" cap="all" spc="200" dirty="0">
                <a:solidFill>
                  <a:schemeClr val="tx2"/>
                </a:solidFill>
                <a:latin typeface="+mj-lt"/>
              </a:rPr>
              <a:t>Use the handout to create 3-5 goals for someone on the Brown Family Farm.  </a:t>
            </a:r>
          </a:p>
        </p:txBody>
      </p:sp>
      <p:cxnSp>
        <p:nvCxnSpPr>
          <p:cNvPr id="16" name="Straight Connector 15">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0992" y="1391367"/>
            <a:ext cx="0" cy="355820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C22D9B36-9BE7-472B-8808-7E0D68107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40942"/>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a16="http://schemas.microsoft.com/office/drawing/2014/main" id="{8A549DE7-671D-4575-AF43-858FD999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00050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dirty="0"/>
              <a:t>Setting Verbal Expectations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318382038"/>
              </p:ext>
            </p:extLst>
          </p:nvPr>
        </p:nvGraphicFramePr>
        <p:xfrm>
          <a:off x="822325" y="1846263"/>
          <a:ext cx="7543800"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314" name="Title 1"/>
          <p:cNvSpPr>
            <a:spLocks noGrp="1"/>
          </p:cNvSpPr>
          <p:nvPr>
            <p:ph type="title"/>
          </p:nvPr>
        </p:nvSpPr>
        <p:spPr>
          <a:xfrm>
            <a:off x="822960" y="286603"/>
            <a:ext cx="7543800" cy="1450757"/>
          </a:xfrm>
        </p:spPr>
        <p:txBody>
          <a:bodyPr>
            <a:normAutofit/>
          </a:bodyPr>
          <a:lstStyle/>
          <a:p>
            <a:r>
              <a:rPr lang="en-US" dirty="0"/>
              <a:t>Putting Expectations in Writing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57022128"/>
              </p:ext>
            </p:extLst>
          </p:nvPr>
        </p:nvGraphicFramePr>
        <p:xfrm>
          <a:off x="822722" y="2098515"/>
          <a:ext cx="75438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5743"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56978" y="4343400"/>
            <a:ext cx="24003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3989"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Content Placeholder 3">
            <a:extLst>
              <a:ext uri="{FF2B5EF4-FFF2-40B4-BE49-F238E27FC236}">
                <a16:creationId xmlns:a16="http://schemas.microsoft.com/office/drawing/2014/main" id="{46076C70-2C0C-43F1-B4DC-E97816E92F69}"/>
              </a:ext>
            </a:extLst>
          </p:cNvPr>
          <p:cNvGraphicFramePr>
            <a:graphicFrameLocks noGrp="1"/>
          </p:cNvGraphicFramePr>
          <p:nvPr>
            <p:ph idx="1"/>
            <p:extLst>
              <p:ext uri="{D42A27DB-BD31-4B8C-83A1-F6EECF244321}">
                <p14:modId xmlns:p14="http://schemas.microsoft.com/office/powerpoint/2010/main" val="3293429841"/>
              </p:ext>
            </p:extLst>
          </p:nvPr>
        </p:nvGraphicFramePr>
        <p:xfrm>
          <a:off x="520914" y="640081"/>
          <a:ext cx="5093333" cy="5054163"/>
        </p:xfrm>
        <a:graphic>
          <a:graphicData uri="http://schemas.openxmlformats.org/drawingml/2006/table">
            <a:tbl>
              <a:tblPr firstRow="1" firstCol="1" bandRow="1">
                <a:tableStyleId>{3B4B98B0-60AC-42C2-AFA5-B58CD77FA1E5}</a:tableStyleId>
              </a:tblPr>
              <a:tblGrid>
                <a:gridCol w="5093333">
                  <a:extLst>
                    <a:ext uri="{9D8B030D-6E8A-4147-A177-3AD203B41FA5}">
                      <a16:colId xmlns:a16="http://schemas.microsoft.com/office/drawing/2014/main" val="732787274"/>
                    </a:ext>
                  </a:extLst>
                </a:gridCol>
              </a:tblGrid>
              <a:tr h="378027">
                <a:tc>
                  <a:txBody>
                    <a:bodyPr/>
                    <a:lstStyle/>
                    <a:p>
                      <a:pPr marL="0" marR="0">
                        <a:lnSpc>
                          <a:spcPct val="115000"/>
                        </a:lnSpc>
                        <a:spcBef>
                          <a:spcPts val="0"/>
                        </a:spcBef>
                        <a:spcAft>
                          <a:spcPts val="0"/>
                        </a:spcAft>
                      </a:pPr>
                      <a:r>
                        <a:rPr lang="en-CA" sz="1900" cap="small">
                          <a:effectLst/>
                        </a:rPr>
                        <a:t>Employee Name:</a:t>
                      </a:r>
                      <a:endParaRPr lang="en-US" sz="2100">
                        <a:effectLst/>
                        <a:latin typeface="Calibri" panose="020F0502020204030204" pitchFamily="34" charset="0"/>
                        <a:ea typeface="Times New Roman" panose="02020603050405020304" pitchFamily="18" charset="0"/>
                        <a:cs typeface="Times New Roman" panose="02020603050405020304" pitchFamily="18" charset="0"/>
                      </a:endParaRPr>
                    </a:p>
                  </a:txBody>
                  <a:tcPr marL="120858" marR="120858" marT="0" marB="0"/>
                </a:tc>
                <a:extLst>
                  <a:ext uri="{0D108BD9-81ED-4DB2-BD59-A6C34878D82A}">
                    <a16:rowId xmlns:a16="http://schemas.microsoft.com/office/drawing/2014/main" val="170596683"/>
                  </a:ext>
                </a:extLst>
              </a:tr>
              <a:tr h="378027">
                <a:tc>
                  <a:txBody>
                    <a:bodyPr/>
                    <a:lstStyle/>
                    <a:p>
                      <a:pPr marL="0" marR="0">
                        <a:lnSpc>
                          <a:spcPct val="115000"/>
                        </a:lnSpc>
                        <a:spcBef>
                          <a:spcPts val="0"/>
                        </a:spcBef>
                        <a:spcAft>
                          <a:spcPts val="0"/>
                        </a:spcAft>
                      </a:pPr>
                      <a:r>
                        <a:rPr lang="en-CA" sz="1900" cap="small">
                          <a:effectLst/>
                        </a:rPr>
                        <a:t>Expectation Statement:</a:t>
                      </a:r>
                      <a:endParaRPr lang="en-US" sz="2100">
                        <a:effectLst/>
                        <a:latin typeface="Calibri" panose="020F0502020204030204" pitchFamily="34" charset="0"/>
                        <a:ea typeface="Times New Roman" panose="02020603050405020304" pitchFamily="18" charset="0"/>
                        <a:cs typeface="Times New Roman" panose="02020603050405020304" pitchFamily="18" charset="0"/>
                      </a:endParaRPr>
                    </a:p>
                  </a:txBody>
                  <a:tcPr marL="120858" marR="120858" marT="0" marB="0"/>
                </a:tc>
                <a:extLst>
                  <a:ext uri="{0D108BD9-81ED-4DB2-BD59-A6C34878D82A}">
                    <a16:rowId xmlns:a16="http://schemas.microsoft.com/office/drawing/2014/main" val="2711894184"/>
                  </a:ext>
                </a:extLst>
              </a:tr>
              <a:tr h="378027">
                <a:tc>
                  <a:txBody>
                    <a:bodyPr/>
                    <a:lstStyle/>
                    <a:p>
                      <a:pPr marL="0" marR="0">
                        <a:lnSpc>
                          <a:spcPct val="115000"/>
                        </a:lnSpc>
                        <a:spcBef>
                          <a:spcPts val="0"/>
                        </a:spcBef>
                        <a:spcAft>
                          <a:spcPts val="0"/>
                        </a:spcAft>
                      </a:pPr>
                      <a:r>
                        <a:rPr lang="en-CA" sz="1900" cap="small">
                          <a:effectLst/>
                        </a:rPr>
                        <a:t>Date:</a:t>
                      </a:r>
                      <a:endParaRPr lang="en-US" sz="2100">
                        <a:effectLst/>
                        <a:latin typeface="Calibri" panose="020F0502020204030204" pitchFamily="34" charset="0"/>
                        <a:ea typeface="Times New Roman" panose="02020603050405020304" pitchFamily="18" charset="0"/>
                        <a:cs typeface="Times New Roman" panose="02020603050405020304" pitchFamily="18" charset="0"/>
                      </a:endParaRPr>
                    </a:p>
                  </a:txBody>
                  <a:tcPr marL="120858" marR="120858" marT="0" marB="0"/>
                </a:tc>
                <a:extLst>
                  <a:ext uri="{0D108BD9-81ED-4DB2-BD59-A6C34878D82A}">
                    <a16:rowId xmlns:a16="http://schemas.microsoft.com/office/drawing/2014/main" val="3998000586"/>
                  </a:ext>
                </a:extLst>
              </a:tr>
              <a:tr h="378027">
                <a:tc>
                  <a:txBody>
                    <a:bodyPr/>
                    <a:lstStyle/>
                    <a:p>
                      <a:pPr marL="0" marR="0">
                        <a:lnSpc>
                          <a:spcPct val="115000"/>
                        </a:lnSpc>
                        <a:spcBef>
                          <a:spcPts val="0"/>
                        </a:spcBef>
                        <a:spcAft>
                          <a:spcPts val="0"/>
                        </a:spcAft>
                      </a:pPr>
                      <a:r>
                        <a:rPr lang="en-CA" sz="1900" cap="small">
                          <a:effectLst/>
                        </a:rPr>
                        <a:t> </a:t>
                      </a:r>
                      <a:endParaRPr lang="en-US" sz="2100">
                        <a:effectLst/>
                        <a:latin typeface="Calibri" panose="020F0502020204030204" pitchFamily="34" charset="0"/>
                        <a:ea typeface="Times New Roman" panose="02020603050405020304" pitchFamily="18" charset="0"/>
                        <a:cs typeface="Times New Roman" panose="02020603050405020304" pitchFamily="18" charset="0"/>
                      </a:endParaRPr>
                    </a:p>
                  </a:txBody>
                  <a:tcPr marL="120858" marR="120858" marT="0" marB="0"/>
                </a:tc>
                <a:extLst>
                  <a:ext uri="{0D108BD9-81ED-4DB2-BD59-A6C34878D82A}">
                    <a16:rowId xmlns:a16="http://schemas.microsoft.com/office/drawing/2014/main" val="912033462"/>
                  </a:ext>
                </a:extLst>
              </a:tr>
              <a:tr h="708411">
                <a:tc>
                  <a:txBody>
                    <a:bodyPr/>
                    <a:lstStyle/>
                    <a:p>
                      <a:pPr marL="0" marR="0">
                        <a:lnSpc>
                          <a:spcPct val="115000"/>
                        </a:lnSpc>
                        <a:spcBef>
                          <a:spcPts val="0"/>
                        </a:spcBef>
                        <a:spcAft>
                          <a:spcPts val="0"/>
                        </a:spcAft>
                      </a:pPr>
                      <a:r>
                        <a:rPr lang="en-CA" sz="1900" cap="small">
                          <a:effectLst/>
                        </a:rPr>
                        <a:t>What are the key parts to the task?</a:t>
                      </a:r>
                      <a:endParaRPr lang="en-US" sz="2100">
                        <a:effectLst/>
                      </a:endParaRPr>
                    </a:p>
                    <a:p>
                      <a:pPr marL="0" marR="0">
                        <a:lnSpc>
                          <a:spcPct val="115000"/>
                        </a:lnSpc>
                        <a:spcBef>
                          <a:spcPts val="0"/>
                        </a:spcBef>
                        <a:spcAft>
                          <a:spcPts val="0"/>
                        </a:spcAft>
                      </a:pPr>
                      <a:r>
                        <a:rPr lang="en-CA" sz="1900">
                          <a:effectLst/>
                        </a:rPr>
                        <a:t> </a:t>
                      </a:r>
                      <a:endParaRPr lang="en-US" sz="2100">
                        <a:effectLst/>
                        <a:latin typeface="Calibri" panose="020F0502020204030204" pitchFamily="34" charset="0"/>
                        <a:ea typeface="Times New Roman" panose="02020603050405020304" pitchFamily="18" charset="0"/>
                        <a:cs typeface="Times New Roman" panose="02020603050405020304" pitchFamily="18" charset="0"/>
                      </a:endParaRPr>
                    </a:p>
                  </a:txBody>
                  <a:tcPr marL="120858" marR="120858" marT="0" marB="0"/>
                </a:tc>
                <a:extLst>
                  <a:ext uri="{0D108BD9-81ED-4DB2-BD59-A6C34878D82A}">
                    <a16:rowId xmlns:a16="http://schemas.microsoft.com/office/drawing/2014/main" val="2375527169"/>
                  </a:ext>
                </a:extLst>
              </a:tr>
              <a:tr h="708411">
                <a:tc>
                  <a:txBody>
                    <a:bodyPr/>
                    <a:lstStyle/>
                    <a:p>
                      <a:pPr marL="0" marR="0">
                        <a:lnSpc>
                          <a:spcPct val="115000"/>
                        </a:lnSpc>
                        <a:spcBef>
                          <a:spcPts val="0"/>
                        </a:spcBef>
                        <a:spcAft>
                          <a:spcPts val="0"/>
                        </a:spcAft>
                      </a:pPr>
                      <a:r>
                        <a:rPr lang="en-CA" sz="1900" cap="small">
                          <a:effectLst/>
                        </a:rPr>
                        <a:t>What steps will be involved?</a:t>
                      </a:r>
                      <a:endParaRPr lang="en-US" sz="2100">
                        <a:effectLst/>
                      </a:endParaRPr>
                    </a:p>
                    <a:p>
                      <a:pPr marL="0" marR="0">
                        <a:lnSpc>
                          <a:spcPct val="115000"/>
                        </a:lnSpc>
                        <a:spcBef>
                          <a:spcPts val="0"/>
                        </a:spcBef>
                        <a:spcAft>
                          <a:spcPts val="0"/>
                        </a:spcAft>
                      </a:pPr>
                      <a:r>
                        <a:rPr lang="en-CA" sz="1900">
                          <a:effectLst/>
                        </a:rPr>
                        <a:t> </a:t>
                      </a:r>
                      <a:endParaRPr lang="en-US" sz="2100">
                        <a:effectLst/>
                        <a:latin typeface="Calibri" panose="020F0502020204030204" pitchFamily="34" charset="0"/>
                        <a:ea typeface="Times New Roman" panose="02020603050405020304" pitchFamily="18" charset="0"/>
                        <a:cs typeface="Times New Roman" panose="02020603050405020304" pitchFamily="18" charset="0"/>
                      </a:endParaRPr>
                    </a:p>
                  </a:txBody>
                  <a:tcPr marL="120858" marR="120858" marT="0" marB="0"/>
                </a:tc>
                <a:extLst>
                  <a:ext uri="{0D108BD9-81ED-4DB2-BD59-A6C34878D82A}">
                    <a16:rowId xmlns:a16="http://schemas.microsoft.com/office/drawing/2014/main" val="721832841"/>
                  </a:ext>
                </a:extLst>
              </a:tr>
              <a:tr h="708411">
                <a:tc>
                  <a:txBody>
                    <a:bodyPr/>
                    <a:lstStyle/>
                    <a:p>
                      <a:pPr marL="0" marR="0">
                        <a:lnSpc>
                          <a:spcPct val="115000"/>
                        </a:lnSpc>
                        <a:spcBef>
                          <a:spcPts val="0"/>
                        </a:spcBef>
                        <a:spcAft>
                          <a:spcPts val="0"/>
                        </a:spcAft>
                      </a:pPr>
                      <a:r>
                        <a:rPr lang="en-CA" sz="1900" cap="small">
                          <a:effectLst/>
                        </a:rPr>
                        <a:t>What should the end result look like?</a:t>
                      </a:r>
                      <a:endParaRPr lang="en-US" sz="2100">
                        <a:effectLst/>
                      </a:endParaRPr>
                    </a:p>
                    <a:p>
                      <a:pPr marL="0" marR="0">
                        <a:lnSpc>
                          <a:spcPct val="115000"/>
                        </a:lnSpc>
                        <a:spcBef>
                          <a:spcPts val="0"/>
                        </a:spcBef>
                        <a:spcAft>
                          <a:spcPts val="0"/>
                        </a:spcAft>
                      </a:pPr>
                      <a:r>
                        <a:rPr lang="en-CA" sz="1900">
                          <a:effectLst/>
                        </a:rPr>
                        <a:t> </a:t>
                      </a:r>
                      <a:endParaRPr lang="en-US" sz="2100">
                        <a:effectLst/>
                        <a:latin typeface="Calibri" panose="020F0502020204030204" pitchFamily="34" charset="0"/>
                        <a:ea typeface="Times New Roman" panose="02020603050405020304" pitchFamily="18" charset="0"/>
                        <a:cs typeface="Times New Roman" panose="02020603050405020304" pitchFamily="18" charset="0"/>
                      </a:endParaRPr>
                    </a:p>
                  </a:txBody>
                  <a:tcPr marL="120858" marR="120858" marT="0" marB="0"/>
                </a:tc>
                <a:extLst>
                  <a:ext uri="{0D108BD9-81ED-4DB2-BD59-A6C34878D82A}">
                    <a16:rowId xmlns:a16="http://schemas.microsoft.com/office/drawing/2014/main" val="3814158772"/>
                  </a:ext>
                </a:extLst>
              </a:tr>
              <a:tr h="708411">
                <a:tc>
                  <a:txBody>
                    <a:bodyPr/>
                    <a:lstStyle/>
                    <a:p>
                      <a:pPr marL="0" marR="0">
                        <a:lnSpc>
                          <a:spcPct val="115000"/>
                        </a:lnSpc>
                        <a:spcBef>
                          <a:spcPts val="0"/>
                        </a:spcBef>
                        <a:spcAft>
                          <a:spcPts val="0"/>
                        </a:spcAft>
                      </a:pPr>
                      <a:r>
                        <a:rPr lang="en-CA" sz="1900" cap="small">
                          <a:effectLst/>
                        </a:rPr>
                        <a:t>Who will the employee need to talk to?</a:t>
                      </a:r>
                      <a:endParaRPr lang="en-US" sz="2100">
                        <a:effectLst/>
                      </a:endParaRPr>
                    </a:p>
                    <a:p>
                      <a:pPr marL="0" marR="0">
                        <a:lnSpc>
                          <a:spcPct val="115000"/>
                        </a:lnSpc>
                        <a:spcBef>
                          <a:spcPts val="0"/>
                        </a:spcBef>
                        <a:spcAft>
                          <a:spcPts val="0"/>
                        </a:spcAft>
                      </a:pPr>
                      <a:r>
                        <a:rPr lang="en-CA" sz="1900">
                          <a:effectLst/>
                        </a:rPr>
                        <a:t> </a:t>
                      </a:r>
                      <a:endParaRPr lang="en-US" sz="2100">
                        <a:effectLst/>
                        <a:latin typeface="Calibri" panose="020F0502020204030204" pitchFamily="34" charset="0"/>
                        <a:ea typeface="Times New Roman" panose="02020603050405020304" pitchFamily="18" charset="0"/>
                        <a:cs typeface="Times New Roman" panose="02020603050405020304" pitchFamily="18" charset="0"/>
                      </a:endParaRPr>
                    </a:p>
                  </a:txBody>
                  <a:tcPr marL="120858" marR="120858" marT="0" marB="0"/>
                </a:tc>
                <a:extLst>
                  <a:ext uri="{0D108BD9-81ED-4DB2-BD59-A6C34878D82A}">
                    <a16:rowId xmlns:a16="http://schemas.microsoft.com/office/drawing/2014/main" val="2887806739"/>
                  </a:ext>
                </a:extLst>
              </a:tr>
              <a:tr h="708411">
                <a:tc>
                  <a:txBody>
                    <a:bodyPr/>
                    <a:lstStyle/>
                    <a:p>
                      <a:pPr marL="0" marR="0">
                        <a:lnSpc>
                          <a:spcPct val="115000"/>
                        </a:lnSpc>
                        <a:spcBef>
                          <a:spcPts val="0"/>
                        </a:spcBef>
                        <a:spcAft>
                          <a:spcPts val="0"/>
                        </a:spcAft>
                      </a:pPr>
                      <a:r>
                        <a:rPr lang="en-CA" sz="1900" cap="small" dirty="0">
                          <a:effectLst/>
                        </a:rPr>
                        <a:t>When should the employee report back?</a:t>
                      </a:r>
                      <a:endParaRPr lang="en-US" sz="2100" dirty="0">
                        <a:effectLst/>
                      </a:endParaRPr>
                    </a:p>
                    <a:p>
                      <a:pPr marL="0" marR="0">
                        <a:lnSpc>
                          <a:spcPct val="115000"/>
                        </a:lnSpc>
                        <a:spcBef>
                          <a:spcPts val="0"/>
                        </a:spcBef>
                        <a:spcAft>
                          <a:spcPts val="0"/>
                        </a:spcAft>
                      </a:pPr>
                      <a:r>
                        <a:rPr lang="en-CA" sz="1900" dirty="0">
                          <a:effectLst/>
                        </a:rPr>
                        <a:t> </a:t>
                      </a:r>
                      <a:endParaRPr lang="en-US" sz="2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20858" marR="120858" marT="0" marB="0"/>
                </a:tc>
                <a:extLst>
                  <a:ext uri="{0D108BD9-81ED-4DB2-BD59-A6C34878D82A}">
                    <a16:rowId xmlns:a16="http://schemas.microsoft.com/office/drawing/2014/main" val="3804923322"/>
                  </a:ext>
                </a:extLst>
              </a:tr>
            </a:tbl>
          </a:graphicData>
        </a:graphic>
      </p:graphicFrame>
      <p:sp>
        <p:nvSpPr>
          <p:cNvPr id="7" name="TextBox 6">
            <a:extLst>
              <a:ext uri="{FF2B5EF4-FFF2-40B4-BE49-F238E27FC236}">
                <a16:creationId xmlns:a16="http://schemas.microsoft.com/office/drawing/2014/main" id="{1AE986E2-C847-4FE5-B676-DB1B3F2ED71C}"/>
              </a:ext>
            </a:extLst>
          </p:cNvPr>
          <p:cNvSpPr txBox="1"/>
          <p:nvPr/>
        </p:nvSpPr>
        <p:spPr>
          <a:xfrm>
            <a:off x="6705599" y="6887530"/>
            <a:ext cx="2816269" cy="369332"/>
          </a:xfrm>
          <a:prstGeom prst="rect">
            <a:avLst/>
          </a:prstGeom>
          <a:noFill/>
        </p:spPr>
        <p:txBody>
          <a:bodyPr wrap="square" rtlCol="0">
            <a:spAutoFit/>
          </a:bodyPr>
          <a:lstStyle/>
          <a:p>
            <a:r>
              <a:rPr lang="en-US" sz="900">
                <a:hlinkClick r:id="rId3" tooltip="https://flickr.com/photos/deeplifequotes/8075332809"/>
              </a:rPr>
              <a:t>This Photo</a:t>
            </a:r>
            <a:r>
              <a:rPr lang="en-US" sz="900"/>
              <a:t> by Unknown Author is licensed under </a:t>
            </a:r>
            <a:r>
              <a:rPr lang="en-US" sz="900">
                <a:hlinkClick r:id="rId4" tooltip="https://creativecommons.org/licenses/by-nc-sa/3.0/"/>
              </a:rPr>
              <a:t>CC BY-SA-NC</a:t>
            </a:r>
            <a:endParaRPr lang="en-US" sz="900"/>
          </a:p>
        </p:txBody>
      </p:sp>
      <p:pic>
        <p:nvPicPr>
          <p:cNvPr id="10" name="Picture 9" descr="A picture containing indoor, wall, photo&#10;&#10;Description automatically generated">
            <a:extLst>
              <a:ext uri="{FF2B5EF4-FFF2-40B4-BE49-F238E27FC236}">
                <a16:creationId xmlns:a16="http://schemas.microsoft.com/office/drawing/2014/main" id="{C620E267-F8A3-4C79-9472-941F2956A5A2}"/>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5999076" y="2514600"/>
            <a:ext cx="2980629" cy="2207702"/>
          </a:xfrm>
          <a:prstGeom prst="rect">
            <a:avLst/>
          </a:prstGeom>
        </p:spPr>
      </p:pic>
    </p:spTree>
    <p:extLst>
      <p:ext uri="{BB962C8B-B14F-4D97-AF65-F5344CB8AC3E}">
        <p14:creationId xmlns:p14="http://schemas.microsoft.com/office/powerpoint/2010/main" val="3295277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AAE3770-609E-4289-8B0A-45119D4347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AA8B6BCE-776F-41C6-B8BE-87214BA6A9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8BA5AC9C-E659-489D-8683-D019CE12A7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5743"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7B852700-5EA1-4033-A7BE-0251A20D4085}"/>
              </a:ext>
            </a:extLst>
          </p:cNvPr>
          <p:cNvPicPr>
            <a:picLocks noChangeAspect="1"/>
          </p:cNvPicPr>
          <p:nvPr/>
        </p:nvPicPr>
        <p:blipFill rotWithShape="1">
          <a:blip r:embed="rId3"/>
          <a:srcRect t="10122" b="9048"/>
          <a:stretch/>
        </p:blipFill>
        <p:spPr>
          <a:xfrm>
            <a:off x="-24" y="10"/>
            <a:ext cx="9144023" cy="4915066"/>
          </a:xfrm>
          <a:prstGeom prst="rect">
            <a:avLst/>
          </a:prstGeom>
        </p:spPr>
      </p:pic>
      <p:sp>
        <p:nvSpPr>
          <p:cNvPr id="15" name="Rectangle 14">
            <a:extLst>
              <a:ext uri="{FF2B5EF4-FFF2-40B4-BE49-F238E27FC236}">
                <a16:creationId xmlns:a16="http://schemas.microsoft.com/office/drawing/2014/main" id="{6AD22785-3875-4BC9-9DB1-E9CBB5818C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30" y="4953000"/>
            <a:ext cx="9141714"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0C47788-C232-4D23-9072-F13F4DD61B0E}"/>
              </a:ext>
            </a:extLst>
          </p:cNvPr>
          <p:cNvSpPr>
            <a:spLocks noGrp="1"/>
          </p:cNvSpPr>
          <p:nvPr>
            <p:ph type="title"/>
          </p:nvPr>
        </p:nvSpPr>
        <p:spPr>
          <a:xfrm>
            <a:off x="798897" y="5120640"/>
            <a:ext cx="7543800" cy="822960"/>
          </a:xfrm>
        </p:spPr>
        <p:txBody>
          <a:bodyPr vert="horz" lIns="91440" tIns="45720" rIns="91440" bIns="45720" rtlCol="0" anchor="b">
            <a:normAutofit fontScale="90000"/>
          </a:bodyPr>
          <a:lstStyle/>
          <a:p>
            <a:r>
              <a:rPr lang="en-US" sz="3200" b="1" dirty="0">
                <a:solidFill>
                  <a:srgbClr val="FFFFFF"/>
                </a:solidFill>
              </a:rPr>
              <a:t>Goals</a:t>
            </a:r>
            <a:br>
              <a:rPr lang="en-US" sz="2600" dirty="0">
                <a:solidFill>
                  <a:srgbClr val="FFFFFF"/>
                </a:solidFill>
              </a:rPr>
            </a:br>
            <a:endParaRPr lang="en-US" sz="2600" dirty="0">
              <a:solidFill>
                <a:srgbClr val="FFFFFF"/>
              </a:solidFill>
            </a:endParaRPr>
          </a:p>
        </p:txBody>
      </p:sp>
      <p:sp>
        <p:nvSpPr>
          <p:cNvPr id="17" name="Rectangle 16">
            <a:extLst>
              <a:ext uri="{FF2B5EF4-FFF2-40B4-BE49-F238E27FC236}">
                <a16:creationId xmlns:a16="http://schemas.microsoft.com/office/drawing/2014/main" id="{61519FF7-2605-43FB-9A2A-4747361D6C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4906176"/>
            <a:ext cx="9141714"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15551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t>Identifying Goal Areas</a:t>
            </a:r>
          </a:p>
        </p:txBody>
      </p:sp>
      <p:graphicFrame>
        <p:nvGraphicFramePr>
          <p:cNvPr id="3" name="Content Placeholder 2"/>
          <p:cNvGraphicFramePr>
            <a:graphicFrameLocks noGrp="1"/>
          </p:cNvGraphicFramePr>
          <p:nvPr>
            <p:ph idx="1"/>
          </p:nvPr>
        </p:nvGraphicFramePr>
        <p:xfrm>
          <a:off x="822325" y="1846263"/>
          <a:ext cx="7543800"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4037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084996"/>
          </a:xfrm>
        </p:spPr>
        <p:txBody>
          <a:bodyPr rtlCol="0">
            <a:normAutofit fontScale="90000"/>
          </a:bodyPr>
          <a:lstStyle/>
          <a:p>
            <a:pPr eaLnBrk="1" fontAlgn="auto" hangingPunct="1">
              <a:spcAft>
                <a:spcPts val="0"/>
              </a:spcAft>
              <a:defRPr/>
            </a:pPr>
            <a:r>
              <a:rPr lang="en-US" dirty="0"/>
              <a:t>Understanding Cascading Goals</a:t>
            </a:r>
          </a:p>
        </p:txBody>
      </p:sp>
      <p:graphicFrame>
        <p:nvGraphicFramePr>
          <p:cNvPr id="8" name="Diagram 7"/>
          <p:cNvGraphicFramePr/>
          <p:nvPr>
            <p:extLst>
              <p:ext uri="{D42A27DB-BD31-4B8C-83A1-F6EECF244321}">
                <p14:modId xmlns:p14="http://schemas.microsoft.com/office/powerpoint/2010/main" val="3441306948"/>
              </p:ext>
            </p:extLst>
          </p:nvPr>
        </p:nvGraphicFramePr>
        <p:xfrm>
          <a:off x="457200" y="1447800"/>
          <a:ext cx="80772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t>Setting SMART Goals</a:t>
            </a:r>
          </a:p>
        </p:txBody>
      </p:sp>
      <p:graphicFrame>
        <p:nvGraphicFramePr>
          <p:cNvPr id="3" name="Content Placeholder 2"/>
          <p:cNvGraphicFramePr>
            <a:graphicFrameLocks noGrp="1"/>
          </p:cNvGraphicFramePr>
          <p:nvPr>
            <p:ph idx="1"/>
          </p:nvPr>
        </p:nvGraphicFramePr>
        <p:xfrm>
          <a:off x="822325" y="1846263"/>
          <a:ext cx="7543800"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84757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5842" name="Title 1"/>
          <p:cNvSpPr>
            <a:spLocks noGrp="1"/>
          </p:cNvSpPr>
          <p:nvPr>
            <p:ph type="title"/>
          </p:nvPr>
        </p:nvSpPr>
        <p:spPr>
          <a:xfrm>
            <a:off x="822960" y="286603"/>
            <a:ext cx="7543800" cy="1450757"/>
          </a:xfrm>
        </p:spPr>
        <p:txBody>
          <a:bodyPr>
            <a:normAutofit/>
          </a:bodyPr>
          <a:lstStyle/>
          <a:p>
            <a:r>
              <a:rPr lang="en-US" dirty="0"/>
              <a:t>Write a Smart Goal</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054688116"/>
              </p:ext>
            </p:extLst>
          </p:nvPr>
        </p:nvGraphicFramePr>
        <p:xfrm>
          <a:off x="457200" y="1737360"/>
          <a:ext cx="8382000" cy="4511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44544690"/>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1170</Words>
  <Application>Microsoft Office PowerPoint</Application>
  <PresentationFormat>On-screen Show (4:3)</PresentationFormat>
  <Paragraphs>132</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Retrospect</vt:lpstr>
      <vt:lpstr>Setting Goals</vt:lpstr>
      <vt:lpstr>Setting Verbal Expectations</vt:lpstr>
      <vt:lpstr>Putting Expectations in Writing</vt:lpstr>
      <vt:lpstr>PowerPoint Presentation</vt:lpstr>
      <vt:lpstr>Goals </vt:lpstr>
      <vt:lpstr>Identifying Goal Areas</vt:lpstr>
      <vt:lpstr>Understanding Cascading Goals</vt:lpstr>
      <vt:lpstr>Setting SMART Goals</vt:lpstr>
      <vt:lpstr>Write a Smart Goal</vt:lpstr>
      <vt:lpstr>Helping Others Set Goals</vt:lpstr>
      <vt:lpstr>Setting Goals</vt:lpstr>
      <vt:lpstr>Let’s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2020-02-02T02:16:41Z</dcterms:created>
  <dcterms:modified xsi:type="dcterms:W3CDTF">2022-01-14T18:48:35Z</dcterms:modified>
</cp:coreProperties>
</file>