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2" r:id="rId2"/>
    <p:sldId id="263" r:id="rId3"/>
    <p:sldId id="271" r:id="rId4"/>
    <p:sldId id="264" r:id="rId5"/>
    <p:sldId id="265" r:id="rId6"/>
    <p:sldId id="266" r:id="rId7"/>
    <p:sldId id="268" r:id="rId8"/>
    <p:sldId id="270" r:id="rId9"/>
    <p:sldId id="269" r:id="rId10"/>
    <p:sldId id="273" r:id="rId11"/>
    <p:sldId id="272" r:id="rId1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06E1F-F32A-4F2E-BDAC-F5B616574CCC}" type="doc">
      <dgm:prSet loTypeId="urn:diagrams.loki3.com/VaryingWidthList" loCatId="list" qsTypeId="urn:microsoft.com/office/officeart/2005/8/quickstyle/simple1" qsCatId="simple" csTypeId="urn:microsoft.com/office/officeart/2005/8/colors/accent0_1" csCatId="mainScheme" phldr="1"/>
      <dgm:spPr/>
    </dgm:pt>
    <dgm:pt modelId="{72B0DECA-2C8B-44A3-B554-07CF6EFE1F2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B70FD6D-EA18-4816-822A-CCDB29F027B1}" type="parTrans" cxnId="{23362306-7DD0-4C48-9494-F3436DEE8522}">
      <dgm:prSet/>
      <dgm:spPr/>
      <dgm:t>
        <a:bodyPr/>
        <a:lstStyle/>
        <a:p>
          <a:endParaRPr lang="en-US"/>
        </a:p>
      </dgm:t>
    </dgm:pt>
    <dgm:pt modelId="{11EA55EF-763D-4AC3-840E-90B90CB5E7BF}" type="sibTrans" cxnId="{23362306-7DD0-4C48-9494-F3436DEE8522}">
      <dgm:prSet/>
      <dgm:spPr/>
      <dgm:t>
        <a:bodyPr/>
        <a:lstStyle/>
        <a:p>
          <a:endParaRPr lang="en-US"/>
        </a:p>
      </dgm:t>
    </dgm:pt>
    <dgm:pt modelId="{22AF8425-F5D4-4D5E-ACE5-6D6FD8D05DD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7895994-0BFD-4263-890B-E6F9FB550900}" type="parTrans" cxnId="{1040F723-F03A-4E2B-B23D-089030127152}">
      <dgm:prSet/>
      <dgm:spPr/>
      <dgm:t>
        <a:bodyPr/>
        <a:lstStyle/>
        <a:p>
          <a:endParaRPr lang="en-US"/>
        </a:p>
      </dgm:t>
    </dgm:pt>
    <dgm:pt modelId="{EB668019-4732-453D-9340-0D57640D1181}" type="sibTrans" cxnId="{1040F723-F03A-4E2B-B23D-089030127152}">
      <dgm:prSet/>
      <dgm:spPr/>
      <dgm:t>
        <a:bodyPr/>
        <a:lstStyle/>
        <a:p>
          <a:endParaRPr lang="en-US"/>
        </a:p>
      </dgm:t>
    </dgm:pt>
    <dgm:pt modelId="{7FC2D032-04C9-4BF5-BEB5-EC02B2C8F2C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E7FC021-290D-4F7C-802B-6236A4F4727E}" type="parTrans" cxnId="{EB0EB038-DED8-4BDD-B91B-66812912B698}">
      <dgm:prSet/>
      <dgm:spPr/>
      <dgm:t>
        <a:bodyPr/>
        <a:lstStyle/>
        <a:p>
          <a:endParaRPr lang="en-US"/>
        </a:p>
      </dgm:t>
    </dgm:pt>
    <dgm:pt modelId="{02D49DB9-BE81-4223-9201-516F6A597ECA}" type="sibTrans" cxnId="{EB0EB038-DED8-4BDD-B91B-66812912B698}">
      <dgm:prSet/>
      <dgm:spPr/>
      <dgm:t>
        <a:bodyPr/>
        <a:lstStyle/>
        <a:p>
          <a:endParaRPr lang="en-US"/>
        </a:p>
      </dgm:t>
    </dgm:pt>
    <dgm:pt modelId="{CBE75A42-1BC5-43D1-9A68-B43C54B187F7}">
      <dgm:prSet/>
      <dgm:spPr/>
      <dgm:t>
        <a:bodyPr/>
        <a:lstStyle/>
        <a:p>
          <a:endParaRPr lang="en-US"/>
        </a:p>
      </dgm:t>
    </dgm:pt>
    <dgm:pt modelId="{0B085B63-A039-4007-810D-5254971161D5}" type="parTrans" cxnId="{D428ACDD-80A5-4045-9DBF-88B98BAD1907}">
      <dgm:prSet/>
      <dgm:spPr/>
      <dgm:t>
        <a:bodyPr/>
        <a:lstStyle/>
        <a:p>
          <a:endParaRPr lang="en-US"/>
        </a:p>
      </dgm:t>
    </dgm:pt>
    <dgm:pt modelId="{81C2DFB2-DE47-4272-A038-1314F1D8501E}" type="sibTrans" cxnId="{D428ACDD-80A5-4045-9DBF-88B98BAD1907}">
      <dgm:prSet/>
      <dgm:spPr/>
      <dgm:t>
        <a:bodyPr/>
        <a:lstStyle/>
        <a:p>
          <a:endParaRPr lang="en-US"/>
        </a:p>
      </dgm:t>
    </dgm:pt>
    <dgm:pt modelId="{C7B56BB9-C807-4343-8188-3A6C3387AD2A}">
      <dgm:prSet/>
      <dgm:spPr/>
      <dgm:t>
        <a:bodyPr/>
        <a:lstStyle/>
        <a:p>
          <a:endParaRPr lang="en-US"/>
        </a:p>
      </dgm:t>
    </dgm:pt>
    <dgm:pt modelId="{2E25DDD9-E847-4925-A4B8-4FD7B67706DF}" type="parTrans" cxnId="{3338894B-3EBE-42FB-A103-522C51E9AE4D}">
      <dgm:prSet/>
      <dgm:spPr/>
      <dgm:t>
        <a:bodyPr/>
        <a:lstStyle/>
        <a:p>
          <a:endParaRPr lang="en-US"/>
        </a:p>
      </dgm:t>
    </dgm:pt>
    <dgm:pt modelId="{9FAA6728-D301-4231-A4D3-4CB51E82429D}" type="sibTrans" cxnId="{3338894B-3EBE-42FB-A103-522C51E9AE4D}">
      <dgm:prSet/>
      <dgm:spPr/>
      <dgm:t>
        <a:bodyPr/>
        <a:lstStyle/>
        <a:p>
          <a:endParaRPr lang="en-US"/>
        </a:p>
      </dgm:t>
    </dgm:pt>
    <dgm:pt modelId="{C3DDBB12-1876-4FF9-9BCC-12901F8631D1}">
      <dgm:prSet/>
      <dgm:spPr/>
      <dgm:t>
        <a:bodyPr/>
        <a:lstStyle/>
        <a:p>
          <a:endParaRPr lang="en-US"/>
        </a:p>
      </dgm:t>
    </dgm:pt>
    <dgm:pt modelId="{8AE3B40F-03CE-40D1-AFCE-847B132457E2}" type="parTrans" cxnId="{9A140B56-8EFB-497C-9786-6CFB71394A3E}">
      <dgm:prSet/>
      <dgm:spPr/>
      <dgm:t>
        <a:bodyPr/>
        <a:lstStyle/>
        <a:p>
          <a:endParaRPr lang="en-US"/>
        </a:p>
      </dgm:t>
    </dgm:pt>
    <dgm:pt modelId="{BD536A8D-3EDF-4DCE-A0E2-343A73E45DE2}" type="sibTrans" cxnId="{9A140B56-8EFB-497C-9786-6CFB71394A3E}">
      <dgm:prSet/>
      <dgm:spPr/>
      <dgm:t>
        <a:bodyPr/>
        <a:lstStyle/>
        <a:p>
          <a:endParaRPr lang="en-US"/>
        </a:p>
      </dgm:t>
    </dgm:pt>
    <dgm:pt modelId="{31383885-68D8-4794-AE88-AEA087414FF5}">
      <dgm:prSet/>
      <dgm:spPr/>
      <dgm:t>
        <a:bodyPr/>
        <a:lstStyle/>
        <a:p>
          <a:endParaRPr lang="en-US"/>
        </a:p>
      </dgm:t>
    </dgm:pt>
    <dgm:pt modelId="{C7E6B91C-361D-4E66-A8D2-23272386F784}" type="parTrans" cxnId="{1D1F41AB-6F3B-441B-A0FD-471B653E6089}">
      <dgm:prSet/>
      <dgm:spPr/>
      <dgm:t>
        <a:bodyPr/>
        <a:lstStyle/>
        <a:p>
          <a:endParaRPr lang="en-US"/>
        </a:p>
      </dgm:t>
    </dgm:pt>
    <dgm:pt modelId="{B95A6E5C-F102-4D11-B319-6452D727442B}" type="sibTrans" cxnId="{1D1F41AB-6F3B-441B-A0FD-471B653E6089}">
      <dgm:prSet/>
      <dgm:spPr/>
      <dgm:t>
        <a:bodyPr/>
        <a:lstStyle/>
        <a:p>
          <a:endParaRPr lang="en-US"/>
        </a:p>
      </dgm:t>
    </dgm:pt>
    <dgm:pt modelId="{F6FFC9B3-54DB-4F94-AEAA-965E971BC45C}">
      <dgm:prSet/>
      <dgm:spPr/>
      <dgm:t>
        <a:bodyPr/>
        <a:lstStyle/>
        <a:p>
          <a:endParaRPr lang="en-US"/>
        </a:p>
      </dgm:t>
    </dgm:pt>
    <dgm:pt modelId="{BEF8E6BD-9FAF-4D88-978D-7D85B5B8B5E1}" type="parTrans" cxnId="{CAEE0943-7836-4A3D-910A-98E23CE77866}">
      <dgm:prSet/>
      <dgm:spPr/>
      <dgm:t>
        <a:bodyPr/>
        <a:lstStyle/>
        <a:p>
          <a:endParaRPr lang="en-US"/>
        </a:p>
      </dgm:t>
    </dgm:pt>
    <dgm:pt modelId="{65885CDB-9517-4B13-8CEA-A6D15FE3260F}" type="sibTrans" cxnId="{CAEE0943-7836-4A3D-910A-98E23CE77866}">
      <dgm:prSet/>
      <dgm:spPr/>
      <dgm:t>
        <a:bodyPr/>
        <a:lstStyle/>
        <a:p>
          <a:endParaRPr lang="en-US"/>
        </a:p>
      </dgm:t>
    </dgm:pt>
    <dgm:pt modelId="{E9CB2A4D-E13C-4E2B-946A-7B1F48752EDC}">
      <dgm:prSet/>
      <dgm:spPr/>
      <dgm:t>
        <a:bodyPr/>
        <a:lstStyle/>
        <a:p>
          <a:endParaRPr lang="en-US"/>
        </a:p>
      </dgm:t>
    </dgm:pt>
    <dgm:pt modelId="{B6BDE35F-8F09-40D7-9A7F-1375FF3C63F1}" type="parTrans" cxnId="{E96092BB-D401-42C3-9E08-429C46084833}">
      <dgm:prSet/>
      <dgm:spPr/>
      <dgm:t>
        <a:bodyPr/>
        <a:lstStyle/>
        <a:p>
          <a:endParaRPr lang="en-US"/>
        </a:p>
      </dgm:t>
    </dgm:pt>
    <dgm:pt modelId="{B0AFB723-6376-4F41-9FFA-E4C9D142E80F}" type="sibTrans" cxnId="{E96092BB-D401-42C3-9E08-429C46084833}">
      <dgm:prSet/>
      <dgm:spPr/>
      <dgm:t>
        <a:bodyPr/>
        <a:lstStyle/>
        <a:p>
          <a:endParaRPr lang="en-US"/>
        </a:p>
      </dgm:t>
    </dgm:pt>
    <dgm:pt modelId="{B6BED22D-097D-40E0-81D1-F49F20952EBE}">
      <dgm:prSet/>
      <dgm:spPr/>
      <dgm:t>
        <a:bodyPr/>
        <a:lstStyle/>
        <a:p>
          <a:endParaRPr lang="en-US"/>
        </a:p>
      </dgm:t>
    </dgm:pt>
    <dgm:pt modelId="{6BBD7B9F-5C61-4139-A95B-281473133ED6}" type="parTrans" cxnId="{1BEEF7C9-3E0C-48E9-AD22-E38D8595B9DF}">
      <dgm:prSet/>
      <dgm:spPr/>
      <dgm:t>
        <a:bodyPr/>
        <a:lstStyle/>
        <a:p>
          <a:endParaRPr lang="en-US"/>
        </a:p>
      </dgm:t>
    </dgm:pt>
    <dgm:pt modelId="{8AA86053-8A9B-4F3F-8CB2-22D140C20619}" type="sibTrans" cxnId="{1BEEF7C9-3E0C-48E9-AD22-E38D8595B9DF}">
      <dgm:prSet/>
      <dgm:spPr/>
      <dgm:t>
        <a:bodyPr/>
        <a:lstStyle/>
        <a:p>
          <a:endParaRPr lang="en-US"/>
        </a:p>
      </dgm:t>
    </dgm:pt>
    <dgm:pt modelId="{8EC07016-B7E0-4026-9C4A-EF2C802F7170}" type="pres">
      <dgm:prSet presAssocID="{98206E1F-F32A-4F2E-BDAC-F5B616574CCC}" presName="Name0" presStyleCnt="0">
        <dgm:presLayoutVars>
          <dgm:resizeHandles/>
        </dgm:presLayoutVars>
      </dgm:prSet>
      <dgm:spPr/>
    </dgm:pt>
    <dgm:pt modelId="{191A29AA-6F63-4436-889F-0C18B4BE7113}" type="pres">
      <dgm:prSet presAssocID="{72B0DECA-2C8B-44A3-B554-07CF6EFE1F23}" presName="text" presStyleLbl="node1" presStyleIdx="0" presStyleCnt="10">
        <dgm:presLayoutVars>
          <dgm:bulletEnabled val="1"/>
        </dgm:presLayoutVars>
      </dgm:prSet>
      <dgm:spPr/>
    </dgm:pt>
    <dgm:pt modelId="{05CF0569-BBAF-4D90-ACAE-7C5F3EDD4EBE}" type="pres">
      <dgm:prSet presAssocID="{11EA55EF-763D-4AC3-840E-90B90CB5E7BF}" presName="space" presStyleCnt="0"/>
      <dgm:spPr/>
    </dgm:pt>
    <dgm:pt modelId="{D79CAE8A-EBEB-4AC9-B52B-E31F7F592492}" type="pres">
      <dgm:prSet presAssocID="{22AF8425-F5D4-4D5E-ACE5-6D6FD8D05DDC}" presName="text" presStyleLbl="node1" presStyleIdx="1" presStyleCnt="10">
        <dgm:presLayoutVars>
          <dgm:bulletEnabled val="1"/>
        </dgm:presLayoutVars>
      </dgm:prSet>
      <dgm:spPr/>
    </dgm:pt>
    <dgm:pt modelId="{87564454-CFAD-4716-83A1-8DB21F213F27}" type="pres">
      <dgm:prSet presAssocID="{EB668019-4732-453D-9340-0D57640D1181}" presName="space" presStyleCnt="0"/>
      <dgm:spPr/>
    </dgm:pt>
    <dgm:pt modelId="{B8B09376-87BC-4B08-9C34-97AE79CB1EDF}" type="pres">
      <dgm:prSet presAssocID="{CBE75A42-1BC5-43D1-9A68-B43C54B187F7}" presName="text" presStyleLbl="node1" presStyleIdx="2" presStyleCnt="10">
        <dgm:presLayoutVars>
          <dgm:bulletEnabled val="1"/>
        </dgm:presLayoutVars>
      </dgm:prSet>
      <dgm:spPr/>
    </dgm:pt>
    <dgm:pt modelId="{ACFB6DF6-ECEA-486B-A331-24BA8EC19906}" type="pres">
      <dgm:prSet presAssocID="{81C2DFB2-DE47-4272-A038-1314F1D8501E}" presName="space" presStyleCnt="0"/>
      <dgm:spPr/>
    </dgm:pt>
    <dgm:pt modelId="{87D03A50-D97D-4F50-8314-79E449075BF0}" type="pres">
      <dgm:prSet presAssocID="{C7B56BB9-C807-4343-8188-3A6C3387AD2A}" presName="text" presStyleLbl="node1" presStyleIdx="3" presStyleCnt="10">
        <dgm:presLayoutVars>
          <dgm:bulletEnabled val="1"/>
        </dgm:presLayoutVars>
      </dgm:prSet>
      <dgm:spPr/>
    </dgm:pt>
    <dgm:pt modelId="{92A39BE8-7BB2-4C2C-93A0-8B53BAE46231}" type="pres">
      <dgm:prSet presAssocID="{9FAA6728-D301-4231-A4D3-4CB51E82429D}" presName="space" presStyleCnt="0"/>
      <dgm:spPr/>
    </dgm:pt>
    <dgm:pt modelId="{8FAA99E1-EEA3-4403-9107-EE03E93ABB00}" type="pres">
      <dgm:prSet presAssocID="{C3DDBB12-1876-4FF9-9BCC-12901F8631D1}" presName="text" presStyleLbl="node1" presStyleIdx="4" presStyleCnt="10">
        <dgm:presLayoutVars>
          <dgm:bulletEnabled val="1"/>
        </dgm:presLayoutVars>
      </dgm:prSet>
      <dgm:spPr/>
    </dgm:pt>
    <dgm:pt modelId="{8EAD9188-5D63-447E-80D7-EE84E9973417}" type="pres">
      <dgm:prSet presAssocID="{BD536A8D-3EDF-4DCE-A0E2-343A73E45DE2}" presName="space" presStyleCnt="0"/>
      <dgm:spPr/>
    </dgm:pt>
    <dgm:pt modelId="{E81D5EFA-4EE4-425A-AFF3-16AB6B90B531}" type="pres">
      <dgm:prSet presAssocID="{31383885-68D8-4794-AE88-AEA087414FF5}" presName="text" presStyleLbl="node1" presStyleIdx="5" presStyleCnt="10">
        <dgm:presLayoutVars>
          <dgm:bulletEnabled val="1"/>
        </dgm:presLayoutVars>
      </dgm:prSet>
      <dgm:spPr/>
    </dgm:pt>
    <dgm:pt modelId="{1B952E9B-FC4D-4801-9EC2-41F1720E7258}" type="pres">
      <dgm:prSet presAssocID="{B95A6E5C-F102-4D11-B319-6452D727442B}" presName="space" presStyleCnt="0"/>
      <dgm:spPr/>
    </dgm:pt>
    <dgm:pt modelId="{9C85F415-3D93-4C66-9F78-04967E218965}" type="pres">
      <dgm:prSet presAssocID="{F6FFC9B3-54DB-4F94-AEAA-965E971BC45C}" presName="text" presStyleLbl="node1" presStyleIdx="6" presStyleCnt="10">
        <dgm:presLayoutVars>
          <dgm:bulletEnabled val="1"/>
        </dgm:presLayoutVars>
      </dgm:prSet>
      <dgm:spPr/>
    </dgm:pt>
    <dgm:pt modelId="{C135EDBD-872B-4B1E-8AB7-B7876A1340E6}" type="pres">
      <dgm:prSet presAssocID="{65885CDB-9517-4B13-8CEA-A6D15FE3260F}" presName="space" presStyleCnt="0"/>
      <dgm:spPr/>
    </dgm:pt>
    <dgm:pt modelId="{619B1C4F-B1C8-4279-9E2E-36F213923202}" type="pres">
      <dgm:prSet presAssocID="{E9CB2A4D-E13C-4E2B-946A-7B1F48752EDC}" presName="text" presStyleLbl="node1" presStyleIdx="7" presStyleCnt="10">
        <dgm:presLayoutVars>
          <dgm:bulletEnabled val="1"/>
        </dgm:presLayoutVars>
      </dgm:prSet>
      <dgm:spPr/>
    </dgm:pt>
    <dgm:pt modelId="{A89F73AF-C17A-4F24-BBB0-D2941708A58E}" type="pres">
      <dgm:prSet presAssocID="{B0AFB723-6376-4F41-9FFA-E4C9D142E80F}" presName="space" presStyleCnt="0"/>
      <dgm:spPr/>
    </dgm:pt>
    <dgm:pt modelId="{2033AD8E-BC95-4D80-86C5-08EF3AF9745B}" type="pres">
      <dgm:prSet presAssocID="{B6BED22D-097D-40E0-81D1-F49F20952EBE}" presName="text" presStyleLbl="node1" presStyleIdx="8" presStyleCnt="10">
        <dgm:presLayoutVars>
          <dgm:bulletEnabled val="1"/>
        </dgm:presLayoutVars>
      </dgm:prSet>
      <dgm:spPr/>
    </dgm:pt>
    <dgm:pt modelId="{DC8124F9-84D7-4DFC-B4F7-AF4966D6AF4B}" type="pres">
      <dgm:prSet presAssocID="{8AA86053-8A9B-4F3F-8CB2-22D140C20619}" presName="space" presStyleCnt="0"/>
      <dgm:spPr/>
    </dgm:pt>
    <dgm:pt modelId="{E918417C-65C8-4330-BA6F-049F97A8BBE3}" type="pres">
      <dgm:prSet presAssocID="{7FC2D032-04C9-4BF5-BEB5-EC02B2C8F2C9}" presName="text" presStyleLbl="node1" presStyleIdx="9" presStyleCnt="10">
        <dgm:presLayoutVars>
          <dgm:bulletEnabled val="1"/>
        </dgm:presLayoutVars>
      </dgm:prSet>
      <dgm:spPr/>
    </dgm:pt>
  </dgm:ptLst>
  <dgm:cxnLst>
    <dgm:cxn modelId="{23362306-7DD0-4C48-9494-F3436DEE8522}" srcId="{98206E1F-F32A-4F2E-BDAC-F5B616574CCC}" destId="{72B0DECA-2C8B-44A3-B554-07CF6EFE1F23}" srcOrd="0" destOrd="0" parTransId="{3B70FD6D-EA18-4816-822A-CCDB29F027B1}" sibTransId="{11EA55EF-763D-4AC3-840E-90B90CB5E7BF}"/>
    <dgm:cxn modelId="{68829D0D-EABC-4979-9FEC-6AD93706FBF8}" type="presOf" srcId="{98206E1F-F32A-4F2E-BDAC-F5B616574CCC}" destId="{8EC07016-B7E0-4026-9C4A-EF2C802F7170}" srcOrd="0" destOrd="0" presId="urn:diagrams.loki3.com/VaryingWidthList"/>
    <dgm:cxn modelId="{1040F723-F03A-4E2B-B23D-089030127152}" srcId="{98206E1F-F32A-4F2E-BDAC-F5B616574CCC}" destId="{22AF8425-F5D4-4D5E-ACE5-6D6FD8D05DDC}" srcOrd="1" destOrd="0" parTransId="{97895994-0BFD-4263-890B-E6F9FB550900}" sibTransId="{EB668019-4732-453D-9340-0D57640D1181}"/>
    <dgm:cxn modelId="{1248E629-AF96-4724-9C08-292E7A7637DF}" type="presOf" srcId="{C7B56BB9-C807-4343-8188-3A6C3387AD2A}" destId="{87D03A50-D97D-4F50-8314-79E449075BF0}" srcOrd="0" destOrd="0" presId="urn:diagrams.loki3.com/VaryingWidthList"/>
    <dgm:cxn modelId="{F438CF30-2FF0-4ACA-BC9E-73D14D86B60F}" type="presOf" srcId="{B6BED22D-097D-40E0-81D1-F49F20952EBE}" destId="{2033AD8E-BC95-4D80-86C5-08EF3AF9745B}" srcOrd="0" destOrd="0" presId="urn:diagrams.loki3.com/VaryingWidthList"/>
    <dgm:cxn modelId="{EB0EB038-DED8-4BDD-B91B-66812912B698}" srcId="{98206E1F-F32A-4F2E-BDAC-F5B616574CCC}" destId="{7FC2D032-04C9-4BF5-BEB5-EC02B2C8F2C9}" srcOrd="9" destOrd="0" parTransId="{AE7FC021-290D-4F7C-802B-6236A4F4727E}" sibTransId="{02D49DB9-BE81-4223-9201-516F6A597ECA}"/>
    <dgm:cxn modelId="{FF9CEE5F-0E10-47B2-BDAC-60A2725431DE}" type="presOf" srcId="{7FC2D032-04C9-4BF5-BEB5-EC02B2C8F2C9}" destId="{E918417C-65C8-4330-BA6F-049F97A8BBE3}" srcOrd="0" destOrd="0" presId="urn:diagrams.loki3.com/VaryingWidthList"/>
    <dgm:cxn modelId="{CAEE0943-7836-4A3D-910A-98E23CE77866}" srcId="{98206E1F-F32A-4F2E-BDAC-F5B616574CCC}" destId="{F6FFC9B3-54DB-4F94-AEAA-965E971BC45C}" srcOrd="6" destOrd="0" parTransId="{BEF8E6BD-9FAF-4D88-978D-7D85B5B8B5E1}" sibTransId="{65885CDB-9517-4B13-8CEA-A6D15FE3260F}"/>
    <dgm:cxn modelId="{349F8C48-0671-4F70-825C-D1F46503416C}" type="presOf" srcId="{E9CB2A4D-E13C-4E2B-946A-7B1F48752EDC}" destId="{619B1C4F-B1C8-4279-9E2E-36F213923202}" srcOrd="0" destOrd="0" presId="urn:diagrams.loki3.com/VaryingWidthList"/>
    <dgm:cxn modelId="{3338894B-3EBE-42FB-A103-522C51E9AE4D}" srcId="{98206E1F-F32A-4F2E-BDAC-F5B616574CCC}" destId="{C7B56BB9-C807-4343-8188-3A6C3387AD2A}" srcOrd="3" destOrd="0" parTransId="{2E25DDD9-E847-4925-A4B8-4FD7B67706DF}" sibTransId="{9FAA6728-D301-4231-A4D3-4CB51E82429D}"/>
    <dgm:cxn modelId="{17E9884C-8800-439A-BE34-33851B41C539}" type="presOf" srcId="{22AF8425-F5D4-4D5E-ACE5-6D6FD8D05DDC}" destId="{D79CAE8A-EBEB-4AC9-B52B-E31F7F592492}" srcOrd="0" destOrd="0" presId="urn:diagrams.loki3.com/VaryingWidthList"/>
    <dgm:cxn modelId="{87B36E52-1D1A-4204-81B5-B9521A885231}" type="presOf" srcId="{31383885-68D8-4794-AE88-AEA087414FF5}" destId="{E81D5EFA-4EE4-425A-AFF3-16AB6B90B531}" srcOrd="0" destOrd="0" presId="urn:diagrams.loki3.com/VaryingWidthList"/>
    <dgm:cxn modelId="{9A140B56-8EFB-497C-9786-6CFB71394A3E}" srcId="{98206E1F-F32A-4F2E-BDAC-F5B616574CCC}" destId="{C3DDBB12-1876-4FF9-9BCC-12901F8631D1}" srcOrd="4" destOrd="0" parTransId="{8AE3B40F-03CE-40D1-AFCE-847B132457E2}" sibTransId="{BD536A8D-3EDF-4DCE-A0E2-343A73E45DE2}"/>
    <dgm:cxn modelId="{DF8413A2-32C0-420E-9817-06F7D8AFB9EA}" type="presOf" srcId="{CBE75A42-1BC5-43D1-9A68-B43C54B187F7}" destId="{B8B09376-87BC-4B08-9C34-97AE79CB1EDF}" srcOrd="0" destOrd="0" presId="urn:diagrams.loki3.com/VaryingWidthList"/>
    <dgm:cxn modelId="{1D1F41AB-6F3B-441B-A0FD-471B653E6089}" srcId="{98206E1F-F32A-4F2E-BDAC-F5B616574CCC}" destId="{31383885-68D8-4794-AE88-AEA087414FF5}" srcOrd="5" destOrd="0" parTransId="{C7E6B91C-361D-4E66-A8D2-23272386F784}" sibTransId="{B95A6E5C-F102-4D11-B319-6452D727442B}"/>
    <dgm:cxn modelId="{43D4A4B0-6D57-4F9E-91D0-EF3B6ED86BE6}" type="presOf" srcId="{F6FFC9B3-54DB-4F94-AEAA-965E971BC45C}" destId="{9C85F415-3D93-4C66-9F78-04967E218965}" srcOrd="0" destOrd="0" presId="urn:diagrams.loki3.com/VaryingWidthList"/>
    <dgm:cxn modelId="{E96092BB-D401-42C3-9E08-429C46084833}" srcId="{98206E1F-F32A-4F2E-BDAC-F5B616574CCC}" destId="{E9CB2A4D-E13C-4E2B-946A-7B1F48752EDC}" srcOrd="7" destOrd="0" parTransId="{B6BDE35F-8F09-40D7-9A7F-1375FF3C63F1}" sibTransId="{B0AFB723-6376-4F41-9FFA-E4C9D142E80F}"/>
    <dgm:cxn modelId="{1BEEF7C9-3E0C-48E9-AD22-E38D8595B9DF}" srcId="{98206E1F-F32A-4F2E-BDAC-F5B616574CCC}" destId="{B6BED22D-097D-40E0-81D1-F49F20952EBE}" srcOrd="8" destOrd="0" parTransId="{6BBD7B9F-5C61-4139-A95B-281473133ED6}" sibTransId="{8AA86053-8A9B-4F3F-8CB2-22D140C20619}"/>
    <dgm:cxn modelId="{D428ACDD-80A5-4045-9DBF-88B98BAD1907}" srcId="{98206E1F-F32A-4F2E-BDAC-F5B616574CCC}" destId="{CBE75A42-1BC5-43D1-9A68-B43C54B187F7}" srcOrd="2" destOrd="0" parTransId="{0B085B63-A039-4007-810D-5254971161D5}" sibTransId="{81C2DFB2-DE47-4272-A038-1314F1D8501E}"/>
    <dgm:cxn modelId="{2273CCE5-7321-42F0-A9BB-6F4B941933E2}" type="presOf" srcId="{C3DDBB12-1876-4FF9-9BCC-12901F8631D1}" destId="{8FAA99E1-EEA3-4403-9107-EE03E93ABB00}" srcOrd="0" destOrd="0" presId="urn:diagrams.loki3.com/VaryingWidthList"/>
    <dgm:cxn modelId="{78E706F0-E0D1-402D-BE9E-EF85A074C031}" type="presOf" srcId="{72B0DECA-2C8B-44A3-B554-07CF6EFE1F23}" destId="{191A29AA-6F63-4436-889F-0C18B4BE7113}" srcOrd="0" destOrd="0" presId="urn:diagrams.loki3.com/VaryingWidthList"/>
    <dgm:cxn modelId="{C4F4300F-8DDD-4439-99C5-04CB0CBE796B}" type="presParOf" srcId="{8EC07016-B7E0-4026-9C4A-EF2C802F7170}" destId="{191A29AA-6F63-4436-889F-0C18B4BE7113}" srcOrd="0" destOrd="0" presId="urn:diagrams.loki3.com/VaryingWidthList"/>
    <dgm:cxn modelId="{B5DB6094-4DA5-452C-8396-1A3EDE610D13}" type="presParOf" srcId="{8EC07016-B7E0-4026-9C4A-EF2C802F7170}" destId="{05CF0569-BBAF-4D90-ACAE-7C5F3EDD4EBE}" srcOrd="1" destOrd="0" presId="urn:diagrams.loki3.com/VaryingWidthList"/>
    <dgm:cxn modelId="{324DDF38-79EC-4D89-96B9-B7AC800CC5C9}" type="presParOf" srcId="{8EC07016-B7E0-4026-9C4A-EF2C802F7170}" destId="{D79CAE8A-EBEB-4AC9-B52B-E31F7F592492}" srcOrd="2" destOrd="0" presId="urn:diagrams.loki3.com/VaryingWidthList"/>
    <dgm:cxn modelId="{385F38E4-062B-4FDC-A01D-3555105165AD}" type="presParOf" srcId="{8EC07016-B7E0-4026-9C4A-EF2C802F7170}" destId="{87564454-CFAD-4716-83A1-8DB21F213F27}" srcOrd="3" destOrd="0" presId="urn:diagrams.loki3.com/VaryingWidthList"/>
    <dgm:cxn modelId="{09EB6F4E-F8D3-4A7C-930D-9D12B42BA364}" type="presParOf" srcId="{8EC07016-B7E0-4026-9C4A-EF2C802F7170}" destId="{B8B09376-87BC-4B08-9C34-97AE79CB1EDF}" srcOrd="4" destOrd="0" presId="urn:diagrams.loki3.com/VaryingWidthList"/>
    <dgm:cxn modelId="{3E8BED60-B9B2-4E8C-BF43-EBD6E5F518FF}" type="presParOf" srcId="{8EC07016-B7E0-4026-9C4A-EF2C802F7170}" destId="{ACFB6DF6-ECEA-486B-A331-24BA8EC19906}" srcOrd="5" destOrd="0" presId="urn:diagrams.loki3.com/VaryingWidthList"/>
    <dgm:cxn modelId="{43A390BD-4ABC-4BAE-91B4-067538BDA5DC}" type="presParOf" srcId="{8EC07016-B7E0-4026-9C4A-EF2C802F7170}" destId="{87D03A50-D97D-4F50-8314-79E449075BF0}" srcOrd="6" destOrd="0" presId="urn:diagrams.loki3.com/VaryingWidthList"/>
    <dgm:cxn modelId="{DAA1828F-BC56-45EA-A3D3-21210219F97A}" type="presParOf" srcId="{8EC07016-B7E0-4026-9C4A-EF2C802F7170}" destId="{92A39BE8-7BB2-4C2C-93A0-8B53BAE46231}" srcOrd="7" destOrd="0" presId="urn:diagrams.loki3.com/VaryingWidthList"/>
    <dgm:cxn modelId="{CEE292F2-E2A9-480D-B9EC-36E4236A82DA}" type="presParOf" srcId="{8EC07016-B7E0-4026-9C4A-EF2C802F7170}" destId="{8FAA99E1-EEA3-4403-9107-EE03E93ABB00}" srcOrd="8" destOrd="0" presId="urn:diagrams.loki3.com/VaryingWidthList"/>
    <dgm:cxn modelId="{4B88F5D4-C907-49C1-B89F-8628A2DD4CF9}" type="presParOf" srcId="{8EC07016-B7E0-4026-9C4A-EF2C802F7170}" destId="{8EAD9188-5D63-447E-80D7-EE84E9973417}" srcOrd="9" destOrd="0" presId="urn:diagrams.loki3.com/VaryingWidthList"/>
    <dgm:cxn modelId="{1500E81E-348A-4E94-ADB1-E9283EE91FF1}" type="presParOf" srcId="{8EC07016-B7E0-4026-9C4A-EF2C802F7170}" destId="{E81D5EFA-4EE4-425A-AFF3-16AB6B90B531}" srcOrd="10" destOrd="0" presId="urn:diagrams.loki3.com/VaryingWidthList"/>
    <dgm:cxn modelId="{B674ACA6-AE2E-470A-A3CC-752B18D816C4}" type="presParOf" srcId="{8EC07016-B7E0-4026-9C4A-EF2C802F7170}" destId="{1B952E9B-FC4D-4801-9EC2-41F1720E7258}" srcOrd="11" destOrd="0" presId="urn:diagrams.loki3.com/VaryingWidthList"/>
    <dgm:cxn modelId="{D7F67492-B2B1-4565-A84E-008BBA5892A0}" type="presParOf" srcId="{8EC07016-B7E0-4026-9C4A-EF2C802F7170}" destId="{9C85F415-3D93-4C66-9F78-04967E218965}" srcOrd="12" destOrd="0" presId="urn:diagrams.loki3.com/VaryingWidthList"/>
    <dgm:cxn modelId="{8C58C768-BD0C-4892-A284-C342B5318C30}" type="presParOf" srcId="{8EC07016-B7E0-4026-9C4A-EF2C802F7170}" destId="{C135EDBD-872B-4B1E-8AB7-B7876A1340E6}" srcOrd="13" destOrd="0" presId="urn:diagrams.loki3.com/VaryingWidthList"/>
    <dgm:cxn modelId="{67C553D0-9F74-43E7-80C3-727781C78011}" type="presParOf" srcId="{8EC07016-B7E0-4026-9C4A-EF2C802F7170}" destId="{619B1C4F-B1C8-4279-9E2E-36F213923202}" srcOrd="14" destOrd="0" presId="urn:diagrams.loki3.com/VaryingWidthList"/>
    <dgm:cxn modelId="{B4C4F284-BC00-46C0-9B9E-98106D881586}" type="presParOf" srcId="{8EC07016-B7E0-4026-9C4A-EF2C802F7170}" destId="{A89F73AF-C17A-4F24-BBB0-D2941708A58E}" srcOrd="15" destOrd="0" presId="urn:diagrams.loki3.com/VaryingWidthList"/>
    <dgm:cxn modelId="{07071AD0-A159-4C50-ABF6-08D525465B28}" type="presParOf" srcId="{8EC07016-B7E0-4026-9C4A-EF2C802F7170}" destId="{2033AD8E-BC95-4D80-86C5-08EF3AF9745B}" srcOrd="16" destOrd="0" presId="urn:diagrams.loki3.com/VaryingWidthList"/>
    <dgm:cxn modelId="{2989CD79-8781-415B-BFAE-BFBA29CB813C}" type="presParOf" srcId="{8EC07016-B7E0-4026-9C4A-EF2C802F7170}" destId="{DC8124F9-84D7-4DFC-B4F7-AF4966D6AF4B}" srcOrd="17" destOrd="0" presId="urn:diagrams.loki3.com/VaryingWidthList"/>
    <dgm:cxn modelId="{AE00D05E-E3F7-4643-8F6F-9C238C753B6C}" type="presParOf" srcId="{8EC07016-B7E0-4026-9C4A-EF2C802F7170}" destId="{E918417C-65C8-4330-BA6F-049F97A8BBE3}" srcOrd="1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06E1F-F32A-4F2E-BDAC-F5B616574CCC}" type="doc">
      <dgm:prSet loTypeId="urn:diagrams.loki3.com/VaryingWidthList" loCatId="list" qsTypeId="urn:microsoft.com/office/officeart/2005/8/quickstyle/simple1" qsCatId="simple" csTypeId="urn:microsoft.com/office/officeart/2005/8/colors/accent0_1" csCatId="mainScheme" phldr="1"/>
      <dgm:spPr/>
    </dgm:pt>
    <dgm:pt modelId="{72B0DECA-2C8B-44A3-B554-07CF6EFE1F2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B70FD6D-EA18-4816-822A-CCDB29F027B1}" type="parTrans" cxnId="{23362306-7DD0-4C48-9494-F3436DEE8522}">
      <dgm:prSet/>
      <dgm:spPr/>
      <dgm:t>
        <a:bodyPr/>
        <a:lstStyle/>
        <a:p>
          <a:endParaRPr lang="en-US"/>
        </a:p>
      </dgm:t>
    </dgm:pt>
    <dgm:pt modelId="{11EA55EF-763D-4AC3-840E-90B90CB5E7BF}" type="sibTrans" cxnId="{23362306-7DD0-4C48-9494-F3436DEE8522}">
      <dgm:prSet/>
      <dgm:spPr/>
      <dgm:t>
        <a:bodyPr/>
        <a:lstStyle/>
        <a:p>
          <a:endParaRPr lang="en-US"/>
        </a:p>
      </dgm:t>
    </dgm:pt>
    <dgm:pt modelId="{22AF8425-F5D4-4D5E-ACE5-6D6FD8D05DD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7895994-0BFD-4263-890B-E6F9FB550900}" type="parTrans" cxnId="{1040F723-F03A-4E2B-B23D-089030127152}">
      <dgm:prSet/>
      <dgm:spPr/>
      <dgm:t>
        <a:bodyPr/>
        <a:lstStyle/>
        <a:p>
          <a:endParaRPr lang="en-US"/>
        </a:p>
      </dgm:t>
    </dgm:pt>
    <dgm:pt modelId="{EB668019-4732-453D-9340-0D57640D1181}" type="sibTrans" cxnId="{1040F723-F03A-4E2B-B23D-089030127152}">
      <dgm:prSet/>
      <dgm:spPr/>
      <dgm:t>
        <a:bodyPr/>
        <a:lstStyle/>
        <a:p>
          <a:endParaRPr lang="en-US"/>
        </a:p>
      </dgm:t>
    </dgm:pt>
    <dgm:pt modelId="{7FC2D032-04C9-4BF5-BEB5-EC02B2C8F2C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E7FC021-290D-4F7C-802B-6236A4F4727E}" type="parTrans" cxnId="{EB0EB038-DED8-4BDD-B91B-66812912B698}">
      <dgm:prSet/>
      <dgm:spPr/>
      <dgm:t>
        <a:bodyPr/>
        <a:lstStyle/>
        <a:p>
          <a:endParaRPr lang="en-US"/>
        </a:p>
      </dgm:t>
    </dgm:pt>
    <dgm:pt modelId="{02D49DB9-BE81-4223-9201-516F6A597ECA}" type="sibTrans" cxnId="{EB0EB038-DED8-4BDD-B91B-66812912B698}">
      <dgm:prSet/>
      <dgm:spPr/>
      <dgm:t>
        <a:bodyPr/>
        <a:lstStyle/>
        <a:p>
          <a:endParaRPr lang="en-US"/>
        </a:p>
      </dgm:t>
    </dgm:pt>
    <dgm:pt modelId="{CBE75A42-1BC5-43D1-9A68-B43C54B187F7}">
      <dgm:prSet/>
      <dgm:spPr/>
      <dgm:t>
        <a:bodyPr/>
        <a:lstStyle/>
        <a:p>
          <a:endParaRPr lang="en-US"/>
        </a:p>
      </dgm:t>
    </dgm:pt>
    <dgm:pt modelId="{0B085B63-A039-4007-810D-5254971161D5}" type="parTrans" cxnId="{D428ACDD-80A5-4045-9DBF-88B98BAD1907}">
      <dgm:prSet/>
      <dgm:spPr/>
      <dgm:t>
        <a:bodyPr/>
        <a:lstStyle/>
        <a:p>
          <a:endParaRPr lang="en-US"/>
        </a:p>
      </dgm:t>
    </dgm:pt>
    <dgm:pt modelId="{81C2DFB2-DE47-4272-A038-1314F1D8501E}" type="sibTrans" cxnId="{D428ACDD-80A5-4045-9DBF-88B98BAD1907}">
      <dgm:prSet/>
      <dgm:spPr/>
      <dgm:t>
        <a:bodyPr/>
        <a:lstStyle/>
        <a:p>
          <a:endParaRPr lang="en-US"/>
        </a:p>
      </dgm:t>
    </dgm:pt>
    <dgm:pt modelId="{C7B56BB9-C807-4343-8188-3A6C3387AD2A}">
      <dgm:prSet/>
      <dgm:spPr/>
      <dgm:t>
        <a:bodyPr/>
        <a:lstStyle/>
        <a:p>
          <a:endParaRPr lang="en-US"/>
        </a:p>
      </dgm:t>
    </dgm:pt>
    <dgm:pt modelId="{2E25DDD9-E847-4925-A4B8-4FD7B67706DF}" type="parTrans" cxnId="{3338894B-3EBE-42FB-A103-522C51E9AE4D}">
      <dgm:prSet/>
      <dgm:spPr/>
      <dgm:t>
        <a:bodyPr/>
        <a:lstStyle/>
        <a:p>
          <a:endParaRPr lang="en-US"/>
        </a:p>
      </dgm:t>
    </dgm:pt>
    <dgm:pt modelId="{9FAA6728-D301-4231-A4D3-4CB51E82429D}" type="sibTrans" cxnId="{3338894B-3EBE-42FB-A103-522C51E9AE4D}">
      <dgm:prSet/>
      <dgm:spPr/>
      <dgm:t>
        <a:bodyPr/>
        <a:lstStyle/>
        <a:p>
          <a:endParaRPr lang="en-US"/>
        </a:p>
      </dgm:t>
    </dgm:pt>
    <dgm:pt modelId="{C3DDBB12-1876-4FF9-9BCC-12901F8631D1}">
      <dgm:prSet/>
      <dgm:spPr/>
      <dgm:t>
        <a:bodyPr/>
        <a:lstStyle/>
        <a:p>
          <a:endParaRPr lang="en-US"/>
        </a:p>
      </dgm:t>
    </dgm:pt>
    <dgm:pt modelId="{8AE3B40F-03CE-40D1-AFCE-847B132457E2}" type="parTrans" cxnId="{9A140B56-8EFB-497C-9786-6CFB71394A3E}">
      <dgm:prSet/>
      <dgm:spPr/>
      <dgm:t>
        <a:bodyPr/>
        <a:lstStyle/>
        <a:p>
          <a:endParaRPr lang="en-US"/>
        </a:p>
      </dgm:t>
    </dgm:pt>
    <dgm:pt modelId="{BD536A8D-3EDF-4DCE-A0E2-343A73E45DE2}" type="sibTrans" cxnId="{9A140B56-8EFB-497C-9786-6CFB71394A3E}">
      <dgm:prSet/>
      <dgm:spPr/>
      <dgm:t>
        <a:bodyPr/>
        <a:lstStyle/>
        <a:p>
          <a:endParaRPr lang="en-US"/>
        </a:p>
      </dgm:t>
    </dgm:pt>
    <dgm:pt modelId="{31383885-68D8-4794-AE88-AEA087414FF5}">
      <dgm:prSet/>
      <dgm:spPr/>
      <dgm:t>
        <a:bodyPr/>
        <a:lstStyle/>
        <a:p>
          <a:endParaRPr lang="en-US"/>
        </a:p>
      </dgm:t>
    </dgm:pt>
    <dgm:pt modelId="{C7E6B91C-361D-4E66-A8D2-23272386F784}" type="parTrans" cxnId="{1D1F41AB-6F3B-441B-A0FD-471B653E6089}">
      <dgm:prSet/>
      <dgm:spPr/>
      <dgm:t>
        <a:bodyPr/>
        <a:lstStyle/>
        <a:p>
          <a:endParaRPr lang="en-US"/>
        </a:p>
      </dgm:t>
    </dgm:pt>
    <dgm:pt modelId="{B95A6E5C-F102-4D11-B319-6452D727442B}" type="sibTrans" cxnId="{1D1F41AB-6F3B-441B-A0FD-471B653E6089}">
      <dgm:prSet/>
      <dgm:spPr/>
      <dgm:t>
        <a:bodyPr/>
        <a:lstStyle/>
        <a:p>
          <a:endParaRPr lang="en-US"/>
        </a:p>
      </dgm:t>
    </dgm:pt>
    <dgm:pt modelId="{F6FFC9B3-54DB-4F94-AEAA-965E971BC45C}">
      <dgm:prSet/>
      <dgm:spPr/>
      <dgm:t>
        <a:bodyPr/>
        <a:lstStyle/>
        <a:p>
          <a:endParaRPr lang="en-US"/>
        </a:p>
      </dgm:t>
    </dgm:pt>
    <dgm:pt modelId="{BEF8E6BD-9FAF-4D88-978D-7D85B5B8B5E1}" type="parTrans" cxnId="{CAEE0943-7836-4A3D-910A-98E23CE77866}">
      <dgm:prSet/>
      <dgm:spPr/>
      <dgm:t>
        <a:bodyPr/>
        <a:lstStyle/>
        <a:p>
          <a:endParaRPr lang="en-US"/>
        </a:p>
      </dgm:t>
    </dgm:pt>
    <dgm:pt modelId="{65885CDB-9517-4B13-8CEA-A6D15FE3260F}" type="sibTrans" cxnId="{CAEE0943-7836-4A3D-910A-98E23CE77866}">
      <dgm:prSet/>
      <dgm:spPr/>
      <dgm:t>
        <a:bodyPr/>
        <a:lstStyle/>
        <a:p>
          <a:endParaRPr lang="en-US"/>
        </a:p>
      </dgm:t>
    </dgm:pt>
    <dgm:pt modelId="{E9CB2A4D-E13C-4E2B-946A-7B1F48752EDC}">
      <dgm:prSet/>
      <dgm:spPr/>
      <dgm:t>
        <a:bodyPr/>
        <a:lstStyle/>
        <a:p>
          <a:endParaRPr lang="en-US"/>
        </a:p>
      </dgm:t>
    </dgm:pt>
    <dgm:pt modelId="{B6BDE35F-8F09-40D7-9A7F-1375FF3C63F1}" type="parTrans" cxnId="{E96092BB-D401-42C3-9E08-429C46084833}">
      <dgm:prSet/>
      <dgm:spPr/>
      <dgm:t>
        <a:bodyPr/>
        <a:lstStyle/>
        <a:p>
          <a:endParaRPr lang="en-US"/>
        </a:p>
      </dgm:t>
    </dgm:pt>
    <dgm:pt modelId="{B0AFB723-6376-4F41-9FFA-E4C9D142E80F}" type="sibTrans" cxnId="{E96092BB-D401-42C3-9E08-429C46084833}">
      <dgm:prSet/>
      <dgm:spPr/>
      <dgm:t>
        <a:bodyPr/>
        <a:lstStyle/>
        <a:p>
          <a:endParaRPr lang="en-US"/>
        </a:p>
      </dgm:t>
    </dgm:pt>
    <dgm:pt modelId="{B6BED22D-097D-40E0-81D1-F49F20952EBE}">
      <dgm:prSet/>
      <dgm:spPr/>
      <dgm:t>
        <a:bodyPr/>
        <a:lstStyle/>
        <a:p>
          <a:endParaRPr lang="en-US"/>
        </a:p>
      </dgm:t>
    </dgm:pt>
    <dgm:pt modelId="{6BBD7B9F-5C61-4139-A95B-281473133ED6}" type="parTrans" cxnId="{1BEEF7C9-3E0C-48E9-AD22-E38D8595B9DF}">
      <dgm:prSet/>
      <dgm:spPr/>
      <dgm:t>
        <a:bodyPr/>
        <a:lstStyle/>
        <a:p>
          <a:endParaRPr lang="en-US"/>
        </a:p>
      </dgm:t>
    </dgm:pt>
    <dgm:pt modelId="{8AA86053-8A9B-4F3F-8CB2-22D140C20619}" type="sibTrans" cxnId="{1BEEF7C9-3E0C-48E9-AD22-E38D8595B9DF}">
      <dgm:prSet/>
      <dgm:spPr/>
      <dgm:t>
        <a:bodyPr/>
        <a:lstStyle/>
        <a:p>
          <a:endParaRPr lang="en-US"/>
        </a:p>
      </dgm:t>
    </dgm:pt>
    <dgm:pt modelId="{8EC07016-B7E0-4026-9C4A-EF2C802F7170}" type="pres">
      <dgm:prSet presAssocID="{98206E1F-F32A-4F2E-BDAC-F5B616574CCC}" presName="Name0" presStyleCnt="0">
        <dgm:presLayoutVars>
          <dgm:resizeHandles/>
        </dgm:presLayoutVars>
      </dgm:prSet>
      <dgm:spPr/>
    </dgm:pt>
    <dgm:pt modelId="{191A29AA-6F63-4436-889F-0C18B4BE7113}" type="pres">
      <dgm:prSet presAssocID="{72B0DECA-2C8B-44A3-B554-07CF6EFE1F23}" presName="text" presStyleLbl="node1" presStyleIdx="0" presStyleCnt="10">
        <dgm:presLayoutVars>
          <dgm:bulletEnabled val="1"/>
        </dgm:presLayoutVars>
      </dgm:prSet>
      <dgm:spPr/>
    </dgm:pt>
    <dgm:pt modelId="{05CF0569-BBAF-4D90-ACAE-7C5F3EDD4EBE}" type="pres">
      <dgm:prSet presAssocID="{11EA55EF-763D-4AC3-840E-90B90CB5E7BF}" presName="space" presStyleCnt="0"/>
      <dgm:spPr/>
    </dgm:pt>
    <dgm:pt modelId="{D79CAE8A-EBEB-4AC9-B52B-E31F7F592492}" type="pres">
      <dgm:prSet presAssocID="{22AF8425-F5D4-4D5E-ACE5-6D6FD8D05DDC}" presName="text" presStyleLbl="node1" presStyleIdx="1" presStyleCnt="10">
        <dgm:presLayoutVars>
          <dgm:bulletEnabled val="1"/>
        </dgm:presLayoutVars>
      </dgm:prSet>
      <dgm:spPr/>
    </dgm:pt>
    <dgm:pt modelId="{87564454-CFAD-4716-83A1-8DB21F213F27}" type="pres">
      <dgm:prSet presAssocID="{EB668019-4732-453D-9340-0D57640D1181}" presName="space" presStyleCnt="0"/>
      <dgm:spPr/>
    </dgm:pt>
    <dgm:pt modelId="{B8B09376-87BC-4B08-9C34-97AE79CB1EDF}" type="pres">
      <dgm:prSet presAssocID="{CBE75A42-1BC5-43D1-9A68-B43C54B187F7}" presName="text" presStyleLbl="node1" presStyleIdx="2" presStyleCnt="10">
        <dgm:presLayoutVars>
          <dgm:bulletEnabled val="1"/>
        </dgm:presLayoutVars>
      </dgm:prSet>
      <dgm:spPr/>
    </dgm:pt>
    <dgm:pt modelId="{ACFB6DF6-ECEA-486B-A331-24BA8EC19906}" type="pres">
      <dgm:prSet presAssocID="{81C2DFB2-DE47-4272-A038-1314F1D8501E}" presName="space" presStyleCnt="0"/>
      <dgm:spPr/>
    </dgm:pt>
    <dgm:pt modelId="{87D03A50-D97D-4F50-8314-79E449075BF0}" type="pres">
      <dgm:prSet presAssocID="{C7B56BB9-C807-4343-8188-3A6C3387AD2A}" presName="text" presStyleLbl="node1" presStyleIdx="3" presStyleCnt="10">
        <dgm:presLayoutVars>
          <dgm:bulletEnabled val="1"/>
        </dgm:presLayoutVars>
      </dgm:prSet>
      <dgm:spPr/>
    </dgm:pt>
    <dgm:pt modelId="{92A39BE8-7BB2-4C2C-93A0-8B53BAE46231}" type="pres">
      <dgm:prSet presAssocID="{9FAA6728-D301-4231-A4D3-4CB51E82429D}" presName="space" presStyleCnt="0"/>
      <dgm:spPr/>
    </dgm:pt>
    <dgm:pt modelId="{8FAA99E1-EEA3-4403-9107-EE03E93ABB00}" type="pres">
      <dgm:prSet presAssocID="{C3DDBB12-1876-4FF9-9BCC-12901F8631D1}" presName="text" presStyleLbl="node1" presStyleIdx="4" presStyleCnt="10">
        <dgm:presLayoutVars>
          <dgm:bulletEnabled val="1"/>
        </dgm:presLayoutVars>
      </dgm:prSet>
      <dgm:spPr/>
    </dgm:pt>
    <dgm:pt modelId="{8EAD9188-5D63-447E-80D7-EE84E9973417}" type="pres">
      <dgm:prSet presAssocID="{BD536A8D-3EDF-4DCE-A0E2-343A73E45DE2}" presName="space" presStyleCnt="0"/>
      <dgm:spPr/>
    </dgm:pt>
    <dgm:pt modelId="{E81D5EFA-4EE4-425A-AFF3-16AB6B90B531}" type="pres">
      <dgm:prSet presAssocID="{31383885-68D8-4794-AE88-AEA087414FF5}" presName="text" presStyleLbl="node1" presStyleIdx="5" presStyleCnt="10">
        <dgm:presLayoutVars>
          <dgm:bulletEnabled val="1"/>
        </dgm:presLayoutVars>
      </dgm:prSet>
      <dgm:spPr/>
    </dgm:pt>
    <dgm:pt modelId="{1B952E9B-FC4D-4801-9EC2-41F1720E7258}" type="pres">
      <dgm:prSet presAssocID="{B95A6E5C-F102-4D11-B319-6452D727442B}" presName="space" presStyleCnt="0"/>
      <dgm:spPr/>
    </dgm:pt>
    <dgm:pt modelId="{9C85F415-3D93-4C66-9F78-04967E218965}" type="pres">
      <dgm:prSet presAssocID="{F6FFC9B3-54DB-4F94-AEAA-965E971BC45C}" presName="text" presStyleLbl="node1" presStyleIdx="6" presStyleCnt="10">
        <dgm:presLayoutVars>
          <dgm:bulletEnabled val="1"/>
        </dgm:presLayoutVars>
      </dgm:prSet>
      <dgm:spPr/>
    </dgm:pt>
    <dgm:pt modelId="{C135EDBD-872B-4B1E-8AB7-B7876A1340E6}" type="pres">
      <dgm:prSet presAssocID="{65885CDB-9517-4B13-8CEA-A6D15FE3260F}" presName="space" presStyleCnt="0"/>
      <dgm:spPr/>
    </dgm:pt>
    <dgm:pt modelId="{619B1C4F-B1C8-4279-9E2E-36F213923202}" type="pres">
      <dgm:prSet presAssocID="{E9CB2A4D-E13C-4E2B-946A-7B1F48752EDC}" presName="text" presStyleLbl="node1" presStyleIdx="7" presStyleCnt="10">
        <dgm:presLayoutVars>
          <dgm:bulletEnabled val="1"/>
        </dgm:presLayoutVars>
      </dgm:prSet>
      <dgm:spPr/>
    </dgm:pt>
    <dgm:pt modelId="{A89F73AF-C17A-4F24-BBB0-D2941708A58E}" type="pres">
      <dgm:prSet presAssocID="{B0AFB723-6376-4F41-9FFA-E4C9D142E80F}" presName="space" presStyleCnt="0"/>
      <dgm:spPr/>
    </dgm:pt>
    <dgm:pt modelId="{2033AD8E-BC95-4D80-86C5-08EF3AF9745B}" type="pres">
      <dgm:prSet presAssocID="{B6BED22D-097D-40E0-81D1-F49F20952EBE}" presName="text" presStyleLbl="node1" presStyleIdx="8" presStyleCnt="10">
        <dgm:presLayoutVars>
          <dgm:bulletEnabled val="1"/>
        </dgm:presLayoutVars>
      </dgm:prSet>
      <dgm:spPr/>
    </dgm:pt>
    <dgm:pt modelId="{DC8124F9-84D7-4DFC-B4F7-AF4966D6AF4B}" type="pres">
      <dgm:prSet presAssocID="{8AA86053-8A9B-4F3F-8CB2-22D140C20619}" presName="space" presStyleCnt="0"/>
      <dgm:spPr/>
    </dgm:pt>
    <dgm:pt modelId="{E918417C-65C8-4330-BA6F-049F97A8BBE3}" type="pres">
      <dgm:prSet presAssocID="{7FC2D032-04C9-4BF5-BEB5-EC02B2C8F2C9}" presName="text" presStyleLbl="node1" presStyleIdx="9" presStyleCnt="10">
        <dgm:presLayoutVars>
          <dgm:bulletEnabled val="1"/>
        </dgm:presLayoutVars>
      </dgm:prSet>
      <dgm:spPr/>
    </dgm:pt>
  </dgm:ptLst>
  <dgm:cxnLst>
    <dgm:cxn modelId="{23362306-7DD0-4C48-9494-F3436DEE8522}" srcId="{98206E1F-F32A-4F2E-BDAC-F5B616574CCC}" destId="{72B0DECA-2C8B-44A3-B554-07CF6EFE1F23}" srcOrd="0" destOrd="0" parTransId="{3B70FD6D-EA18-4816-822A-CCDB29F027B1}" sibTransId="{11EA55EF-763D-4AC3-840E-90B90CB5E7BF}"/>
    <dgm:cxn modelId="{68829D0D-EABC-4979-9FEC-6AD93706FBF8}" type="presOf" srcId="{98206E1F-F32A-4F2E-BDAC-F5B616574CCC}" destId="{8EC07016-B7E0-4026-9C4A-EF2C802F7170}" srcOrd="0" destOrd="0" presId="urn:diagrams.loki3.com/VaryingWidthList"/>
    <dgm:cxn modelId="{1040F723-F03A-4E2B-B23D-089030127152}" srcId="{98206E1F-F32A-4F2E-BDAC-F5B616574CCC}" destId="{22AF8425-F5D4-4D5E-ACE5-6D6FD8D05DDC}" srcOrd="1" destOrd="0" parTransId="{97895994-0BFD-4263-890B-E6F9FB550900}" sibTransId="{EB668019-4732-453D-9340-0D57640D1181}"/>
    <dgm:cxn modelId="{1248E629-AF96-4724-9C08-292E7A7637DF}" type="presOf" srcId="{C7B56BB9-C807-4343-8188-3A6C3387AD2A}" destId="{87D03A50-D97D-4F50-8314-79E449075BF0}" srcOrd="0" destOrd="0" presId="urn:diagrams.loki3.com/VaryingWidthList"/>
    <dgm:cxn modelId="{F438CF30-2FF0-4ACA-BC9E-73D14D86B60F}" type="presOf" srcId="{B6BED22D-097D-40E0-81D1-F49F20952EBE}" destId="{2033AD8E-BC95-4D80-86C5-08EF3AF9745B}" srcOrd="0" destOrd="0" presId="urn:diagrams.loki3.com/VaryingWidthList"/>
    <dgm:cxn modelId="{EB0EB038-DED8-4BDD-B91B-66812912B698}" srcId="{98206E1F-F32A-4F2E-BDAC-F5B616574CCC}" destId="{7FC2D032-04C9-4BF5-BEB5-EC02B2C8F2C9}" srcOrd="9" destOrd="0" parTransId="{AE7FC021-290D-4F7C-802B-6236A4F4727E}" sibTransId="{02D49DB9-BE81-4223-9201-516F6A597ECA}"/>
    <dgm:cxn modelId="{FF9CEE5F-0E10-47B2-BDAC-60A2725431DE}" type="presOf" srcId="{7FC2D032-04C9-4BF5-BEB5-EC02B2C8F2C9}" destId="{E918417C-65C8-4330-BA6F-049F97A8BBE3}" srcOrd="0" destOrd="0" presId="urn:diagrams.loki3.com/VaryingWidthList"/>
    <dgm:cxn modelId="{CAEE0943-7836-4A3D-910A-98E23CE77866}" srcId="{98206E1F-F32A-4F2E-BDAC-F5B616574CCC}" destId="{F6FFC9B3-54DB-4F94-AEAA-965E971BC45C}" srcOrd="6" destOrd="0" parTransId="{BEF8E6BD-9FAF-4D88-978D-7D85B5B8B5E1}" sibTransId="{65885CDB-9517-4B13-8CEA-A6D15FE3260F}"/>
    <dgm:cxn modelId="{349F8C48-0671-4F70-825C-D1F46503416C}" type="presOf" srcId="{E9CB2A4D-E13C-4E2B-946A-7B1F48752EDC}" destId="{619B1C4F-B1C8-4279-9E2E-36F213923202}" srcOrd="0" destOrd="0" presId="urn:diagrams.loki3.com/VaryingWidthList"/>
    <dgm:cxn modelId="{3338894B-3EBE-42FB-A103-522C51E9AE4D}" srcId="{98206E1F-F32A-4F2E-BDAC-F5B616574CCC}" destId="{C7B56BB9-C807-4343-8188-3A6C3387AD2A}" srcOrd="3" destOrd="0" parTransId="{2E25DDD9-E847-4925-A4B8-4FD7B67706DF}" sibTransId="{9FAA6728-D301-4231-A4D3-4CB51E82429D}"/>
    <dgm:cxn modelId="{17E9884C-8800-439A-BE34-33851B41C539}" type="presOf" srcId="{22AF8425-F5D4-4D5E-ACE5-6D6FD8D05DDC}" destId="{D79CAE8A-EBEB-4AC9-B52B-E31F7F592492}" srcOrd="0" destOrd="0" presId="urn:diagrams.loki3.com/VaryingWidthList"/>
    <dgm:cxn modelId="{87B36E52-1D1A-4204-81B5-B9521A885231}" type="presOf" srcId="{31383885-68D8-4794-AE88-AEA087414FF5}" destId="{E81D5EFA-4EE4-425A-AFF3-16AB6B90B531}" srcOrd="0" destOrd="0" presId="urn:diagrams.loki3.com/VaryingWidthList"/>
    <dgm:cxn modelId="{9A140B56-8EFB-497C-9786-6CFB71394A3E}" srcId="{98206E1F-F32A-4F2E-BDAC-F5B616574CCC}" destId="{C3DDBB12-1876-4FF9-9BCC-12901F8631D1}" srcOrd="4" destOrd="0" parTransId="{8AE3B40F-03CE-40D1-AFCE-847B132457E2}" sibTransId="{BD536A8D-3EDF-4DCE-A0E2-343A73E45DE2}"/>
    <dgm:cxn modelId="{DF8413A2-32C0-420E-9817-06F7D8AFB9EA}" type="presOf" srcId="{CBE75A42-1BC5-43D1-9A68-B43C54B187F7}" destId="{B8B09376-87BC-4B08-9C34-97AE79CB1EDF}" srcOrd="0" destOrd="0" presId="urn:diagrams.loki3.com/VaryingWidthList"/>
    <dgm:cxn modelId="{1D1F41AB-6F3B-441B-A0FD-471B653E6089}" srcId="{98206E1F-F32A-4F2E-BDAC-F5B616574CCC}" destId="{31383885-68D8-4794-AE88-AEA087414FF5}" srcOrd="5" destOrd="0" parTransId="{C7E6B91C-361D-4E66-A8D2-23272386F784}" sibTransId="{B95A6E5C-F102-4D11-B319-6452D727442B}"/>
    <dgm:cxn modelId="{43D4A4B0-6D57-4F9E-91D0-EF3B6ED86BE6}" type="presOf" srcId="{F6FFC9B3-54DB-4F94-AEAA-965E971BC45C}" destId="{9C85F415-3D93-4C66-9F78-04967E218965}" srcOrd="0" destOrd="0" presId="urn:diagrams.loki3.com/VaryingWidthList"/>
    <dgm:cxn modelId="{E96092BB-D401-42C3-9E08-429C46084833}" srcId="{98206E1F-F32A-4F2E-BDAC-F5B616574CCC}" destId="{E9CB2A4D-E13C-4E2B-946A-7B1F48752EDC}" srcOrd="7" destOrd="0" parTransId="{B6BDE35F-8F09-40D7-9A7F-1375FF3C63F1}" sibTransId="{B0AFB723-6376-4F41-9FFA-E4C9D142E80F}"/>
    <dgm:cxn modelId="{1BEEF7C9-3E0C-48E9-AD22-E38D8595B9DF}" srcId="{98206E1F-F32A-4F2E-BDAC-F5B616574CCC}" destId="{B6BED22D-097D-40E0-81D1-F49F20952EBE}" srcOrd="8" destOrd="0" parTransId="{6BBD7B9F-5C61-4139-A95B-281473133ED6}" sibTransId="{8AA86053-8A9B-4F3F-8CB2-22D140C20619}"/>
    <dgm:cxn modelId="{D428ACDD-80A5-4045-9DBF-88B98BAD1907}" srcId="{98206E1F-F32A-4F2E-BDAC-F5B616574CCC}" destId="{CBE75A42-1BC5-43D1-9A68-B43C54B187F7}" srcOrd="2" destOrd="0" parTransId="{0B085B63-A039-4007-810D-5254971161D5}" sibTransId="{81C2DFB2-DE47-4272-A038-1314F1D8501E}"/>
    <dgm:cxn modelId="{2273CCE5-7321-42F0-A9BB-6F4B941933E2}" type="presOf" srcId="{C3DDBB12-1876-4FF9-9BCC-12901F8631D1}" destId="{8FAA99E1-EEA3-4403-9107-EE03E93ABB00}" srcOrd="0" destOrd="0" presId="urn:diagrams.loki3.com/VaryingWidthList"/>
    <dgm:cxn modelId="{78E706F0-E0D1-402D-BE9E-EF85A074C031}" type="presOf" srcId="{72B0DECA-2C8B-44A3-B554-07CF6EFE1F23}" destId="{191A29AA-6F63-4436-889F-0C18B4BE7113}" srcOrd="0" destOrd="0" presId="urn:diagrams.loki3.com/VaryingWidthList"/>
    <dgm:cxn modelId="{C4F4300F-8DDD-4439-99C5-04CB0CBE796B}" type="presParOf" srcId="{8EC07016-B7E0-4026-9C4A-EF2C802F7170}" destId="{191A29AA-6F63-4436-889F-0C18B4BE7113}" srcOrd="0" destOrd="0" presId="urn:diagrams.loki3.com/VaryingWidthList"/>
    <dgm:cxn modelId="{B5DB6094-4DA5-452C-8396-1A3EDE610D13}" type="presParOf" srcId="{8EC07016-B7E0-4026-9C4A-EF2C802F7170}" destId="{05CF0569-BBAF-4D90-ACAE-7C5F3EDD4EBE}" srcOrd="1" destOrd="0" presId="urn:diagrams.loki3.com/VaryingWidthList"/>
    <dgm:cxn modelId="{324DDF38-79EC-4D89-96B9-B7AC800CC5C9}" type="presParOf" srcId="{8EC07016-B7E0-4026-9C4A-EF2C802F7170}" destId="{D79CAE8A-EBEB-4AC9-B52B-E31F7F592492}" srcOrd="2" destOrd="0" presId="urn:diagrams.loki3.com/VaryingWidthList"/>
    <dgm:cxn modelId="{385F38E4-062B-4FDC-A01D-3555105165AD}" type="presParOf" srcId="{8EC07016-B7E0-4026-9C4A-EF2C802F7170}" destId="{87564454-CFAD-4716-83A1-8DB21F213F27}" srcOrd="3" destOrd="0" presId="urn:diagrams.loki3.com/VaryingWidthList"/>
    <dgm:cxn modelId="{09EB6F4E-F8D3-4A7C-930D-9D12B42BA364}" type="presParOf" srcId="{8EC07016-B7E0-4026-9C4A-EF2C802F7170}" destId="{B8B09376-87BC-4B08-9C34-97AE79CB1EDF}" srcOrd="4" destOrd="0" presId="urn:diagrams.loki3.com/VaryingWidthList"/>
    <dgm:cxn modelId="{3E8BED60-B9B2-4E8C-BF43-EBD6E5F518FF}" type="presParOf" srcId="{8EC07016-B7E0-4026-9C4A-EF2C802F7170}" destId="{ACFB6DF6-ECEA-486B-A331-24BA8EC19906}" srcOrd="5" destOrd="0" presId="urn:diagrams.loki3.com/VaryingWidthList"/>
    <dgm:cxn modelId="{43A390BD-4ABC-4BAE-91B4-067538BDA5DC}" type="presParOf" srcId="{8EC07016-B7E0-4026-9C4A-EF2C802F7170}" destId="{87D03A50-D97D-4F50-8314-79E449075BF0}" srcOrd="6" destOrd="0" presId="urn:diagrams.loki3.com/VaryingWidthList"/>
    <dgm:cxn modelId="{DAA1828F-BC56-45EA-A3D3-21210219F97A}" type="presParOf" srcId="{8EC07016-B7E0-4026-9C4A-EF2C802F7170}" destId="{92A39BE8-7BB2-4C2C-93A0-8B53BAE46231}" srcOrd="7" destOrd="0" presId="urn:diagrams.loki3.com/VaryingWidthList"/>
    <dgm:cxn modelId="{CEE292F2-E2A9-480D-B9EC-36E4236A82DA}" type="presParOf" srcId="{8EC07016-B7E0-4026-9C4A-EF2C802F7170}" destId="{8FAA99E1-EEA3-4403-9107-EE03E93ABB00}" srcOrd="8" destOrd="0" presId="urn:diagrams.loki3.com/VaryingWidthList"/>
    <dgm:cxn modelId="{4B88F5D4-C907-49C1-B89F-8628A2DD4CF9}" type="presParOf" srcId="{8EC07016-B7E0-4026-9C4A-EF2C802F7170}" destId="{8EAD9188-5D63-447E-80D7-EE84E9973417}" srcOrd="9" destOrd="0" presId="urn:diagrams.loki3.com/VaryingWidthList"/>
    <dgm:cxn modelId="{1500E81E-348A-4E94-ADB1-E9283EE91FF1}" type="presParOf" srcId="{8EC07016-B7E0-4026-9C4A-EF2C802F7170}" destId="{E81D5EFA-4EE4-425A-AFF3-16AB6B90B531}" srcOrd="10" destOrd="0" presId="urn:diagrams.loki3.com/VaryingWidthList"/>
    <dgm:cxn modelId="{B674ACA6-AE2E-470A-A3CC-752B18D816C4}" type="presParOf" srcId="{8EC07016-B7E0-4026-9C4A-EF2C802F7170}" destId="{1B952E9B-FC4D-4801-9EC2-41F1720E7258}" srcOrd="11" destOrd="0" presId="urn:diagrams.loki3.com/VaryingWidthList"/>
    <dgm:cxn modelId="{D7F67492-B2B1-4565-A84E-008BBA5892A0}" type="presParOf" srcId="{8EC07016-B7E0-4026-9C4A-EF2C802F7170}" destId="{9C85F415-3D93-4C66-9F78-04967E218965}" srcOrd="12" destOrd="0" presId="urn:diagrams.loki3.com/VaryingWidthList"/>
    <dgm:cxn modelId="{8C58C768-BD0C-4892-A284-C342B5318C30}" type="presParOf" srcId="{8EC07016-B7E0-4026-9C4A-EF2C802F7170}" destId="{C135EDBD-872B-4B1E-8AB7-B7876A1340E6}" srcOrd="13" destOrd="0" presId="urn:diagrams.loki3.com/VaryingWidthList"/>
    <dgm:cxn modelId="{67C553D0-9F74-43E7-80C3-727781C78011}" type="presParOf" srcId="{8EC07016-B7E0-4026-9C4A-EF2C802F7170}" destId="{619B1C4F-B1C8-4279-9E2E-36F213923202}" srcOrd="14" destOrd="0" presId="urn:diagrams.loki3.com/VaryingWidthList"/>
    <dgm:cxn modelId="{B4C4F284-BC00-46C0-9B9E-98106D881586}" type="presParOf" srcId="{8EC07016-B7E0-4026-9C4A-EF2C802F7170}" destId="{A89F73AF-C17A-4F24-BBB0-D2941708A58E}" srcOrd="15" destOrd="0" presId="urn:diagrams.loki3.com/VaryingWidthList"/>
    <dgm:cxn modelId="{07071AD0-A159-4C50-ABF6-08D525465B28}" type="presParOf" srcId="{8EC07016-B7E0-4026-9C4A-EF2C802F7170}" destId="{2033AD8E-BC95-4D80-86C5-08EF3AF9745B}" srcOrd="16" destOrd="0" presId="urn:diagrams.loki3.com/VaryingWidthList"/>
    <dgm:cxn modelId="{2989CD79-8781-415B-BFAE-BFBA29CB813C}" type="presParOf" srcId="{8EC07016-B7E0-4026-9C4A-EF2C802F7170}" destId="{DC8124F9-84D7-4DFC-B4F7-AF4966D6AF4B}" srcOrd="17" destOrd="0" presId="urn:diagrams.loki3.com/VaryingWidthList"/>
    <dgm:cxn modelId="{AE00D05E-E3F7-4643-8F6F-9C238C753B6C}" type="presParOf" srcId="{8EC07016-B7E0-4026-9C4A-EF2C802F7170}" destId="{E918417C-65C8-4330-BA6F-049F97A8BBE3}" srcOrd="1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29AA-6F63-4436-889F-0C18B4BE7113}">
      <dsp:nvSpPr>
        <dsp:cNvPr id="0" name=""/>
        <dsp:cNvSpPr/>
      </dsp:nvSpPr>
      <dsp:spPr>
        <a:xfrm>
          <a:off x="1611674" y="193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1933"/>
        <a:ext cx="720000" cy="313749"/>
      </dsp:txXfrm>
    </dsp:sp>
    <dsp:sp modelId="{D79CAE8A-EBEB-4AC9-B52B-E31F7F592492}">
      <dsp:nvSpPr>
        <dsp:cNvPr id="0" name=""/>
        <dsp:cNvSpPr/>
      </dsp:nvSpPr>
      <dsp:spPr>
        <a:xfrm>
          <a:off x="1611674" y="33137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331370"/>
        <a:ext cx="720000" cy="313749"/>
      </dsp:txXfrm>
    </dsp:sp>
    <dsp:sp modelId="{B8B09376-87BC-4B08-9C34-97AE79CB1EDF}">
      <dsp:nvSpPr>
        <dsp:cNvPr id="0" name=""/>
        <dsp:cNvSpPr/>
      </dsp:nvSpPr>
      <dsp:spPr>
        <a:xfrm>
          <a:off x="1611674" y="660808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660808"/>
        <a:ext cx="720000" cy="313749"/>
      </dsp:txXfrm>
    </dsp:sp>
    <dsp:sp modelId="{87D03A50-D97D-4F50-8314-79E449075BF0}">
      <dsp:nvSpPr>
        <dsp:cNvPr id="0" name=""/>
        <dsp:cNvSpPr/>
      </dsp:nvSpPr>
      <dsp:spPr>
        <a:xfrm>
          <a:off x="1611674" y="990245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990245"/>
        <a:ext cx="720000" cy="313749"/>
      </dsp:txXfrm>
    </dsp:sp>
    <dsp:sp modelId="{8FAA99E1-EEA3-4403-9107-EE03E93ABB00}">
      <dsp:nvSpPr>
        <dsp:cNvPr id="0" name=""/>
        <dsp:cNvSpPr/>
      </dsp:nvSpPr>
      <dsp:spPr>
        <a:xfrm>
          <a:off x="1611674" y="131968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319683"/>
        <a:ext cx="720000" cy="313749"/>
      </dsp:txXfrm>
    </dsp:sp>
    <dsp:sp modelId="{E81D5EFA-4EE4-425A-AFF3-16AB6B90B531}">
      <dsp:nvSpPr>
        <dsp:cNvPr id="0" name=""/>
        <dsp:cNvSpPr/>
      </dsp:nvSpPr>
      <dsp:spPr>
        <a:xfrm>
          <a:off x="1611674" y="164912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649120"/>
        <a:ext cx="720000" cy="313749"/>
      </dsp:txXfrm>
    </dsp:sp>
    <dsp:sp modelId="{9C85F415-3D93-4C66-9F78-04967E218965}">
      <dsp:nvSpPr>
        <dsp:cNvPr id="0" name=""/>
        <dsp:cNvSpPr/>
      </dsp:nvSpPr>
      <dsp:spPr>
        <a:xfrm>
          <a:off x="1611674" y="1978558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978558"/>
        <a:ext cx="720000" cy="313749"/>
      </dsp:txXfrm>
    </dsp:sp>
    <dsp:sp modelId="{619B1C4F-B1C8-4279-9E2E-36F213923202}">
      <dsp:nvSpPr>
        <dsp:cNvPr id="0" name=""/>
        <dsp:cNvSpPr/>
      </dsp:nvSpPr>
      <dsp:spPr>
        <a:xfrm>
          <a:off x="1611674" y="2307995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2307995"/>
        <a:ext cx="720000" cy="313749"/>
      </dsp:txXfrm>
    </dsp:sp>
    <dsp:sp modelId="{2033AD8E-BC95-4D80-86C5-08EF3AF9745B}">
      <dsp:nvSpPr>
        <dsp:cNvPr id="0" name=""/>
        <dsp:cNvSpPr/>
      </dsp:nvSpPr>
      <dsp:spPr>
        <a:xfrm>
          <a:off x="1611674" y="263743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2637433"/>
        <a:ext cx="720000" cy="313749"/>
      </dsp:txXfrm>
    </dsp:sp>
    <dsp:sp modelId="{E918417C-65C8-4330-BA6F-049F97A8BBE3}">
      <dsp:nvSpPr>
        <dsp:cNvPr id="0" name=""/>
        <dsp:cNvSpPr/>
      </dsp:nvSpPr>
      <dsp:spPr>
        <a:xfrm>
          <a:off x="1611674" y="296687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2966870"/>
        <a:ext cx="720000" cy="313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29AA-6F63-4436-889F-0C18B4BE7113}">
      <dsp:nvSpPr>
        <dsp:cNvPr id="0" name=""/>
        <dsp:cNvSpPr/>
      </dsp:nvSpPr>
      <dsp:spPr>
        <a:xfrm>
          <a:off x="1611674" y="193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1933"/>
        <a:ext cx="720000" cy="313749"/>
      </dsp:txXfrm>
    </dsp:sp>
    <dsp:sp modelId="{D79CAE8A-EBEB-4AC9-B52B-E31F7F592492}">
      <dsp:nvSpPr>
        <dsp:cNvPr id="0" name=""/>
        <dsp:cNvSpPr/>
      </dsp:nvSpPr>
      <dsp:spPr>
        <a:xfrm>
          <a:off x="1611674" y="33137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331370"/>
        <a:ext cx="720000" cy="313749"/>
      </dsp:txXfrm>
    </dsp:sp>
    <dsp:sp modelId="{B8B09376-87BC-4B08-9C34-97AE79CB1EDF}">
      <dsp:nvSpPr>
        <dsp:cNvPr id="0" name=""/>
        <dsp:cNvSpPr/>
      </dsp:nvSpPr>
      <dsp:spPr>
        <a:xfrm>
          <a:off x="1611674" y="660808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660808"/>
        <a:ext cx="720000" cy="313749"/>
      </dsp:txXfrm>
    </dsp:sp>
    <dsp:sp modelId="{87D03A50-D97D-4F50-8314-79E449075BF0}">
      <dsp:nvSpPr>
        <dsp:cNvPr id="0" name=""/>
        <dsp:cNvSpPr/>
      </dsp:nvSpPr>
      <dsp:spPr>
        <a:xfrm>
          <a:off x="1611674" y="990245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990245"/>
        <a:ext cx="720000" cy="313749"/>
      </dsp:txXfrm>
    </dsp:sp>
    <dsp:sp modelId="{8FAA99E1-EEA3-4403-9107-EE03E93ABB00}">
      <dsp:nvSpPr>
        <dsp:cNvPr id="0" name=""/>
        <dsp:cNvSpPr/>
      </dsp:nvSpPr>
      <dsp:spPr>
        <a:xfrm>
          <a:off x="1611674" y="131968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319683"/>
        <a:ext cx="720000" cy="313749"/>
      </dsp:txXfrm>
    </dsp:sp>
    <dsp:sp modelId="{E81D5EFA-4EE4-425A-AFF3-16AB6B90B531}">
      <dsp:nvSpPr>
        <dsp:cNvPr id="0" name=""/>
        <dsp:cNvSpPr/>
      </dsp:nvSpPr>
      <dsp:spPr>
        <a:xfrm>
          <a:off x="1611674" y="164912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649120"/>
        <a:ext cx="720000" cy="313749"/>
      </dsp:txXfrm>
    </dsp:sp>
    <dsp:sp modelId="{9C85F415-3D93-4C66-9F78-04967E218965}">
      <dsp:nvSpPr>
        <dsp:cNvPr id="0" name=""/>
        <dsp:cNvSpPr/>
      </dsp:nvSpPr>
      <dsp:spPr>
        <a:xfrm>
          <a:off x="1611674" y="1978558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978558"/>
        <a:ext cx="720000" cy="313749"/>
      </dsp:txXfrm>
    </dsp:sp>
    <dsp:sp modelId="{619B1C4F-B1C8-4279-9E2E-36F213923202}">
      <dsp:nvSpPr>
        <dsp:cNvPr id="0" name=""/>
        <dsp:cNvSpPr/>
      </dsp:nvSpPr>
      <dsp:spPr>
        <a:xfrm>
          <a:off x="1611674" y="2307995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2307995"/>
        <a:ext cx="720000" cy="313749"/>
      </dsp:txXfrm>
    </dsp:sp>
    <dsp:sp modelId="{2033AD8E-BC95-4D80-86C5-08EF3AF9745B}">
      <dsp:nvSpPr>
        <dsp:cNvPr id="0" name=""/>
        <dsp:cNvSpPr/>
      </dsp:nvSpPr>
      <dsp:spPr>
        <a:xfrm>
          <a:off x="1611674" y="263743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2637433"/>
        <a:ext cx="720000" cy="313749"/>
      </dsp:txXfrm>
    </dsp:sp>
    <dsp:sp modelId="{E918417C-65C8-4330-BA6F-049F97A8BBE3}">
      <dsp:nvSpPr>
        <dsp:cNvPr id="0" name=""/>
        <dsp:cNvSpPr/>
      </dsp:nvSpPr>
      <dsp:spPr>
        <a:xfrm>
          <a:off x="1611674" y="296687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2966870"/>
        <a:ext cx="720000" cy="31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A6FB-0A11-4C31-8F0A-37E4106D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B699-D5F9-4537-89B6-BB71A5D54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0C0C-99AA-4128-BC74-D184E85A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0295-9B19-45F0-AA68-6BCD8D1594A2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A28B-172F-4F2E-9EE8-949D0CD7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2859-D1B3-4886-A980-BCE55AF9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1E8E-2F6A-4242-9320-E83CA8E2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A21AFB9D-2E6C-411F-A0C6-95C7306A0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17873" b="-1"/>
          <a:stretch/>
        </p:blipFill>
        <p:spPr>
          <a:xfrm rot="5400000">
            <a:off x="4163376" y="163105"/>
            <a:ext cx="5143501" cy="481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8F0AC-79DA-48F4-922B-F6F89726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2" y="418883"/>
            <a:ext cx="4082938" cy="1387057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Navigating Farm Succession as a Business First Farm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BD0E6-2CA3-4E32-A90A-58DC111920D0}"/>
              </a:ext>
            </a:extLst>
          </p:cNvPr>
          <p:cNvSpPr txBox="1">
            <a:spLocks/>
          </p:cNvSpPr>
          <p:nvPr/>
        </p:nvSpPr>
        <p:spPr>
          <a:xfrm>
            <a:off x="360992" y="4472724"/>
            <a:ext cx="3552917" cy="67077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0000"/>
                </a:solidFill>
              </a:rPr>
              <a:t>David Mayo mayod@ecu.edu</a:t>
            </a:r>
          </a:p>
        </p:txBody>
      </p:sp>
    </p:spTree>
    <p:extLst>
      <p:ext uri="{BB962C8B-B14F-4D97-AF65-F5344CB8AC3E}">
        <p14:creationId xmlns:p14="http://schemas.microsoft.com/office/powerpoint/2010/main" val="153221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7875-2256-0254-4FED-2574EFFB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6356-071A-A3E4-B92A-32B9D55E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family succession… mold leaders</a:t>
            </a:r>
          </a:p>
          <a:p>
            <a:r>
              <a:rPr lang="en-US" dirty="0"/>
              <a:t>Formalize processes throughout the farm </a:t>
            </a:r>
          </a:p>
          <a:p>
            <a:r>
              <a:rPr lang="en-US" dirty="0"/>
              <a:t>Inventory and understand generational skillsets</a:t>
            </a:r>
          </a:p>
          <a:p>
            <a:r>
              <a:rPr lang="en-US" dirty="0"/>
              <a:t>Succession isn’t a moment it’s a process, transition ownership and responsibilities over time</a:t>
            </a:r>
          </a:p>
        </p:txBody>
      </p:sp>
    </p:spTree>
    <p:extLst>
      <p:ext uri="{BB962C8B-B14F-4D97-AF65-F5344CB8AC3E}">
        <p14:creationId xmlns:p14="http://schemas.microsoft.com/office/powerpoint/2010/main" val="26253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91124-30B7-2D0A-9BE0-8B495E89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78" y="0"/>
            <a:ext cx="60330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B72F-A474-4B37-896F-A9DAA129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F4CE-C3A0-43AF-A254-172C21FB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1828801"/>
            <a:ext cx="4939867" cy="2839064"/>
          </a:xfrm>
        </p:spPr>
        <p:txBody>
          <a:bodyPr>
            <a:normAutofit/>
          </a:bodyPr>
          <a:lstStyle/>
          <a:p>
            <a:r>
              <a:rPr lang="en-US" sz="1500" dirty="0"/>
              <a:t>Understand Succession as a Driver of Farm Success and Innovation</a:t>
            </a:r>
          </a:p>
          <a:p>
            <a:r>
              <a:rPr lang="en-US" sz="1500" dirty="0"/>
              <a:t>Understand Business First vs Family First farms</a:t>
            </a:r>
          </a:p>
          <a:p>
            <a:r>
              <a:rPr lang="en-US" sz="1500" dirty="0"/>
              <a:t>Assess Farm Succession Readiness</a:t>
            </a:r>
          </a:p>
        </p:txBody>
      </p:sp>
      <p:pic>
        <p:nvPicPr>
          <p:cNvPr id="12" name="Picture 5" descr="Plant growing in a concrete crack">
            <a:extLst>
              <a:ext uri="{FF2B5EF4-FFF2-40B4-BE49-F238E27FC236}">
                <a16:creationId xmlns:a16="http://schemas.microsoft.com/office/drawing/2014/main" id="{29DA69D0-3591-4606-A4A4-318948CA4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r="36757" b="-1"/>
          <a:stretch/>
        </p:blipFill>
        <p:spPr>
          <a:xfrm>
            <a:off x="16" y="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918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50E5-7A42-AE25-F1A4-CAC6B1C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common perceptions of generational transfer?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AD4CA-1966-40E8-7248-16FC3E19E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080" y="1017725"/>
            <a:ext cx="2935770" cy="17173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792AF-13B6-322A-6C6C-3FF61E86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39" y="1017725"/>
            <a:ext cx="3714279" cy="3804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E5340-B568-889E-AA92-7EEF4DE1F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045" y="2735036"/>
            <a:ext cx="212057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C65F-4016-4080-B998-426EB06C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2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550" dirty="0">
                <a:solidFill>
                  <a:srgbClr val="FFFFFF"/>
                </a:solidFill>
              </a:rPr>
              <a:t>Family Firm Outperformance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BC5F-149F-41C3-A4F7-2D6A0A73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5" y="487111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300" dirty="0">
                <a:latin typeface="+mj-lt"/>
                <a:cs typeface="Calibri" panose="020F0502020204030204" pitchFamily="34" charset="0"/>
              </a:rPr>
              <a:t>Family Businesses Outperform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+5.62% annual returns (stock price )</a:t>
            </a:r>
          </a:p>
          <a:p>
            <a:r>
              <a:rPr lang="en-US" sz="1500" dirty="0"/>
              <a:t>Small global outperformance</a:t>
            </a:r>
          </a:p>
          <a:p>
            <a:r>
              <a:rPr lang="en-US" sz="1500" dirty="0"/>
              <a:t>More than 6% total outperformance for USA in small firms</a:t>
            </a:r>
          </a:p>
          <a:p>
            <a:r>
              <a:rPr lang="en-US" sz="1500" dirty="0"/>
              <a:t>More families involved (and more cofounders) translate to higher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2BC18-C8BF-4DF1-B8F3-52DF5F99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2" y="881620"/>
            <a:ext cx="3175748" cy="33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5D20-723D-4DEB-90E6-8FD7E508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2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Why do Family Firms Outperform?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0A336-18F9-4ED1-B759-462D1BDE1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5" y="487111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300" dirty="0">
                <a:latin typeface="+mj-lt"/>
                <a:cs typeface="Calibri" panose="020F0502020204030204" pitchFamily="34" charset="0"/>
              </a:rPr>
              <a:t>Why do Family Businesses Outperform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Generational transfer as a driver of: 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Patience</a:t>
            </a:r>
          </a:p>
          <a:p>
            <a:r>
              <a:rPr lang="en-US" sz="1500" dirty="0"/>
              <a:t>Stewardship</a:t>
            </a:r>
          </a:p>
          <a:p>
            <a:r>
              <a:rPr lang="en-US" sz="1500" dirty="0"/>
              <a:t>Alignment of goals with the leader and long-term success</a:t>
            </a:r>
          </a:p>
          <a:p>
            <a:r>
              <a:rPr lang="en-US" sz="1500" dirty="0"/>
              <a:t>Innovation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86776-622E-425C-BE67-3E34AAB7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8" y="440142"/>
            <a:ext cx="3033002" cy="41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93F9-A527-4FF0-800A-7BE5EDE1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8" y="376516"/>
            <a:ext cx="7266222" cy="1232227"/>
          </a:xfrm>
        </p:spPr>
        <p:txBody>
          <a:bodyPr anchor="b">
            <a:normAutofit fontScale="90000"/>
          </a:bodyPr>
          <a:lstStyle/>
          <a:p>
            <a:r>
              <a:rPr lang="en-US" sz="2775" b="1" dirty="0"/>
              <a:t>Effective control of the organization is transferred in farms and businesses that are “Business First”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E2E2-C755-4B3F-AE7A-9ABC09BD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8" y="1813807"/>
            <a:ext cx="7682102" cy="2953178"/>
          </a:xfrm>
        </p:spPr>
        <p:txBody>
          <a:bodyPr anchor="t">
            <a:normAutofit/>
          </a:bodyPr>
          <a:lstStyle/>
          <a:p>
            <a:r>
              <a:rPr lang="en-US" sz="1500" dirty="0"/>
              <a:t>Position and title are earned not given. </a:t>
            </a:r>
          </a:p>
          <a:p>
            <a:r>
              <a:rPr lang="en-US" sz="1500" dirty="0"/>
              <a:t>Clear pathways to positions for family must be given</a:t>
            </a:r>
          </a:p>
          <a:p>
            <a:r>
              <a:rPr lang="en-US" sz="1500" dirty="0"/>
              <a:t>Receiving some level of ownership or financial benefit may be a birthright, but organizational control must be earned</a:t>
            </a:r>
          </a:p>
          <a:p>
            <a:r>
              <a:rPr lang="en-US" sz="1500" dirty="0"/>
              <a:t>Becoming business first will take a level of organization and formality</a:t>
            </a:r>
          </a:p>
        </p:txBody>
      </p:sp>
    </p:spTree>
    <p:extLst>
      <p:ext uri="{BB962C8B-B14F-4D97-AF65-F5344CB8AC3E}">
        <p14:creationId xmlns:p14="http://schemas.microsoft.com/office/powerpoint/2010/main" val="55261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E56-3048-46C0-84A7-929C8306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Check the family first statements that are true for Brown Family Farm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5A46-E7BA-4228-A7A4-7E80BD40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farm only promotes leaders from the family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a strong emotional attachment to the land/farm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Hierarchy is based on age/seniority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oldest son is expected to lead the farm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farm money is the same as family money (assets are purchased for family members by the farm)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Pay is not based on performance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no annual performance 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Family members are paid about the same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Children have a job if they want one regardless of skill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Conflict is avoided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4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E56-3048-46C0-84A7-929C8306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Check the business first statements that are true for Brown Family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5A46-E7BA-4228-A7A4-7E80BD40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Leadership is awarded by performance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Job descriptions are documented for positions on the farm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Leadership development plans are formalized for family members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Family members receive compensation and distributions (vs writing checks from the business as needed)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a non-family member that is higher paid than a family member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a family employment policy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best candidate is hired for each position regardless of family status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are regular leadership meetings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Job performance is evaluated and communicated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Shares are transferred between generations before death as a reward or incentive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5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0A37-3695-4133-9CDD-F5B001E7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31" y="355997"/>
            <a:ext cx="2643188" cy="994172"/>
          </a:xfrm>
        </p:spPr>
        <p:txBody>
          <a:bodyPr/>
          <a:lstStyle/>
          <a:p>
            <a:pPr algn="ctr"/>
            <a:r>
              <a:rPr lang="en-US" dirty="0"/>
              <a:t>Family First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F83338-73FF-432C-A950-65E42815C6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50169"/>
          <a:ext cx="3943350" cy="328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0FBB6AD-374E-4B10-ACF4-640D80DE3206}"/>
              </a:ext>
            </a:extLst>
          </p:cNvPr>
          <p:cNvGraphicFramePr>
            <a:graphicFrameLocks/>
          </p:cNvGraphicFramePr>
          <p:nvPr/>
        </p:nvGraphicFramePr>
        <p:xfrm>
          <a:off x="4572000" y="1350169"/>
          <a:ext cx="3943350" cy="328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54D66B9-D2A0-4BD6-978B-6594B6FBEDD2}"/>
              </a:ext>
            </a:extLst>
          </p:cNvPr>
          <p:cNvSpPr txBox="1">
            <a:spLocks/>
          </p:cNvSpPr>
          <p:nvPr/>
        </p:nvSpPr>
        <p:spPr>
          <a:xfrm>
            <a:off x="5222083" y="298847"/>
            <a:ext cx="264318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Business First</a:t>
            </a:r>
          </a:p>
        </p:txBody>
      </p:sp>
    </p:spTree>
    <p:extLst>
      <p:ext uri="{BB962C8B-B14F-4D97-AF65-F5344CB8AC3E}">
        <p14:creationId xmlns:p14="http://schemas.microsoft.com/office/powerpoint/2010/main" val="17492169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428</Words>
  <Application>Microsoft Office PowerPoint</Application>
  <PresentationFormat>On-screen Show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Simple Light</vt:lpstr>
      <vt:lpstr>Navigating Farm Succession as a Business First Farm</vt:lpstr>
      <vt:lpstr>Agenda</vt:lpstr>
      <vt:lpstr>What are common perceptions of generational transfer?</vt:lpstr>
      <vt:lpstr>Family Firm Outperformance</vt:lpstr>
      <vt:lpstr>Why do Family Firms Outperform? </vt:lpstr>
      <vt:lpstr>Effective control of the organization is transferred in farms and businesses that are “Business First”</vt:lpstr>
      <vt:lpstr>Check the family first statements that are true for Brown Family Farm </vt:lpstr>
      <vt:lpstr>Check the business first statements that are true for Brown Family Farm</vt:lpstr>
      <vt:lpstr>Family First</vt:lpstr>
      <vt:lpstr>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Farm Succession as a Business First Farm</dc:title>
  <dc:creator>Mayo, David Herbert</dc:creator>
  <cp:lastModifiedBy>Mayo, David Herbert</cp:lastModifiedBy>
  <cp:revision>4</cp:revision>
  <cp:lastPrinted>2023-01-04T17:08:41Z</cp:lastPrinted>
  <dcterms:modified xsi:type="dcterms:W3CDTF">2025-01-06T15:48:07Z</dcterms:modified>
</cp:coreProperties>
</file>