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2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EAFF"/>
    <a:srgbClr val="0432FF"/>
    <a:srgbClr val="93E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/>
    <p:restoredTop sz="95530"/>
  </p:normalViewPr>
  <p:slideViewPr>
    <p:cSldViewPr snapToGrid="0" snapToObjects="1">
      <p:cViewPr varScale="1">
        <p:scale>
          <a:sx n="98" d="100"/>
          <a:sy n="98" d="100"/>
        </p:scale>
        <p:origin x="20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345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56C54-7B52-F34D-B19A-9D056E026C8C}" type="datetimeFigureOut">
              <a:rPr lang="en-US" smtClean="0"/>
              <a:t>2/4/25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030F8-14E2-EF45-8DA0-4725C0F1B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8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A1C13F-C056-1E4A-85DD-689AE5E33D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43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8C3AA-91F1-734F-BBC6-1A0F1846C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82046-4249-5F48-A98A-70535672D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7826E-897B-3946-AF9C-F927E94E2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F47EB-4D45-7B46-BF5F-CB7394832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337CF-2CDD-7A48-A2A3-6A6811EE1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1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95238-BD46-B044-8B99-469FF827F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EFF93-5D4F-4441-A4AB-DF7F3CEF9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4A6D2-9D81-A343-92B5-176FF724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5E864-8AC7-134F-9367-E139D9D5E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6B01E-28F9-0B49-B198-653231C5B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A25C03-8DD5-D84F-BC85-8DA8D4FCB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F31DE-6F74-B740-AF08-8C965CC20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03BCE-B033-F44E-A34D-415923AB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BB95E-3F30-1E4C-96E8-AC73D4AC4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87E10-160D-C741-9DEF-ECEFB96C3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0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B1893-614D-4944-BCB6-C8962DB9F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5931B-E518-364C-80F4-E013E2D9D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DBDF7-27C5-5048-A3C9-44D128A9A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5CC46-F9AD-E14A-AD29-F721E164D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7618D-BB8A-4A4E-A228-A740C84EE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8E33B-B6DD-654C-B7A0-681A10DF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FC5EF-3E95-1043-845B-2D98B6A53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23F9F-ED5B-CA46-8872-27AD2768A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AE498-84C6-4D45-9AF7-10E683352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18292-DF63-B84C-844E-F485B6297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1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B8FCE-259A-CF4A-B4F9-BD517D8EF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3E659-8185-1E44-930F-39839BE833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B90C2-55AF-C348-A607-1FA498AAC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F13F1-B195-A44B-B331-E53FDAFEC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9AA38-5DB8-DE4C-9B0D-6CAB94DEC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3B1BC-AB92-544D-8D0C-91E71F67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3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E7800-8DC9-D342-BB0C-63D7B82EE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BFB9A-E95C-BA4D-889B-28E36DF0B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C338A5-10F8-6745-83E0-D67329F1A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07BF8-CD72-554B-98AB-6A3928048F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9A916E-2E69-A24D-9EB9-B5770824F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EC2C89-87C2-0C47-8A9E-D3977B0EA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14EFBC-F0F6-6A40-AA34-B0237D59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6AF02D-E5F3-9A41-93B7-23C0C90EC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7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52AFC-A792-324A-B290-625FD0F3F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4EFF9F-A347-E748-806B-D157A78B7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C957F-02D8-6A40-A688-75542A5EB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29C5E-8F90-EE42-95C7-CC415E27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7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31E9C7-2E83-3949-8FA9-69CDC4064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46911F-4691-DF47-B655-CF4CDFDD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B1488-88AD-134B-87C5-3E34DBBCF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2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3F6D-5815-7D4B-9657-0C8F5A374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D7D4A-727D-FE48-A31F-0084ADEF0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B32F48-49D3-7E4D-8CE4-A7920FCF9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F7C5D-08AA-9045-B924-4F998695E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3530D-915F-594D-8E29-C6582DC66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8A125E-4266-014D-8C75-3C87A9B64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0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ABB5B-13BF-8C45-95C7-DCE55E330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9E9056-62EC-4B45-9C1E-432FEBAC30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35BAC6-27E4-364D-9466-CF5208BA6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6C493-59CB-8A49-B76A-2AFD3E01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E649A-5068-BA4B-A2ED-9948B3AE5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EFD91-5E7C-9C45-9AE3-016C7BE27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D36EE5-BD63-1E4A-B4CF-29B378194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80BD8-4CFB-534E-B184-DA3FD3564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2805E-FB0E-FC4F-88C6-03B33BCE04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AA81B-0126-6D40-89CC-54752E90B85B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C0D46-DC60-9D4F-A563-E40DD3C43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EC6B-AB98-C940-A9BE-FF0F41760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13A2D-98DF-2C4A-9A73-32E58BFA5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5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4D1CA8B-DE17-E745-9FC6-0221E53358C7}"/>
              </a:ext>
            </a:extLst>
          </p:cNvPr>
          <p:cNvSpPr/>
          <p:nvPr/>
        </p:nvSpPr>
        <p:spPr>
          <a:xfrm>
            <a:off x="2299064" y="1136469"/>
            <a:ext cx="9348294" cy="5264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3696B6-6889-5848-9E83-817D9B71E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643" y="125103"/>
            <a:ext cx="10515600" cy="1325563"/>
          </a:xfrm>
        </p:spPr>
        <p:txBody>
          <a:bodyPr/>
          <a:lstStyle/>
          <a:p>
            <a:r>
              <a:rPr lang="en-US" b="1" dirty="0"/>
              <a:t>SWOT Analysis – a great place to start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0093EC-DAEB-2B4C-A5D3-BE7950FF6ADE}"/>
              </a:ext>
            </a:extLst>
          </p:cNvPr>
          <p:cNvSpPr txBox="1"/>
          <p:nvPr/>
        </p:nvSpPr>
        <p:spPr>
          <a:xfrm>
            <a:off x="330133" y="1388916"/>
            <a:ext cx="208649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Leverage the Brown’s STRENGTHS</a:t>
            </a:r>
          </a:p>
          <a:p>
            <a:pPr marL="285750" indent="-28575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Address their WEAKNESSES</a:t>
            </a:r>
          </a:p>
          <a:p>
            <a:pPr marL="285750" indent="-28575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Explore/Evaluate OPPORTUNITIES</a:t>
            </a:r>
          </a:p>
          <a:p>
            <a:pPr marL="285750" indent="-28575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Disrupt &amp; Innovate to overcome THREATS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5DDB64-8E34-2432-09AF-D027D9E896FE}"/>
              </a:ext>
            </a:extLst>
          </p:cNvPr>
          <p:cNvSpPr/>
          <p:nvPr/>
        </p:nvSpPr>
        <p:spPr>
          <a:xfrm>
            <a:off x="2416629" y="1280160"/>
            <a:ext cx="9076433" cy="48999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22E748-FFEA-5989-3F22-5CAF06E9AD2E}"/>
              </a:ext>
            </a:extLst>
          </p:cNvPr>
          <p:cNvSpPr txBox="1"/>
          <p:nvPr/>
        </p:nvSpPr>
        <p:spPr>
          <a:xfrm>
            <a:off x="2534194" y="1280160"/>
            <a:ext cx="1199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Strengths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B3B4F5-7814-B882-547D-47B8E27A5754}"/>
              </a:ext>
            </a:extLst>
          </p:cNvPr>
          <p:cNvSpPr txBox="1"/>
          <p:nvPr/>
        </p:nvSpPr>
        <p:spPr>
          <a:xfrm>
            <a:off x="7348090" y="1323899"/>
            <a:ext cx="1493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Weaknesses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E992D0-6ADE-2CC8-04F9-0B8877672E31}"/>
              </a:ext>
            </a:extLst>
          </p:cNvPr>
          <p:cNvSpPr txBox="1"/>
          <p:nvPr/>
        </p:nvSpPr>
        <p:spPr>
          <a:xfrm>
            <a:off x="2569225" y="3737950"/>
            <a:ext cx="1672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Opportunities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18E847-068D-147F-C4D6-709A72CE1A8B}"/>
              </a:ext>
            </a:extLst>
          </p:cNvPr>
          <p:cNvSpPr txBox="1"/>
          <p:nvPr/>
        </p:nvSpPr>
        <p:spPr>
          <a:xfrm>
            <a:off x="7532980" y="3781726"/>
            <a:ext cx="982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Threats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236016-B577-5FB5-BD91-BDEDC1746344}"/>
              </a:ext>
            </a:extLst>
          </p:cNvPr>
          <p:cNvCxnSpPr>
            <a:cxnSpLocks/>
          </p:cNvCxnSpPr>
          <p:nvPr/>
        </p:nvCxnSpPr>
        <p:spPr>
          <a:xfrm>
            <a:off x="6876468" y="1280160"/>
            <a:ext cx="96743" cy="4899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A7E39A-0A83-FFB0-F895-543DB7EFA66A}"/>
              </a:ext>
            </a:extLst>
          </p:cNvPr>
          <p:cNvCxnSpPr>
            <a:cxnSpLocks/>
          </p:cNvCxnSpPr>
          <p:nvPr/>
        </p:nvCxnSpPr>
        <p:spPr>
          <a:xfrm>
            <a:off x="3405352" y="3807375"/>
            <a:ext cx="80877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71EE22F-9F1F-5EF4-E812-AD715E466CD0}"/>
              </a:ext>
            </a:extLst>
          </p:cNvPr>
          <p:cNvSpPr txBox="1"/>
          <p:nvPr/>
        </p:nvSpPr>
        <p:spPr>
          <a:xfrm>
            <a:off x="3684037" y="1555333"/>
            <a:ext cx="25380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Multiple crops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Custom packing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Global gap certified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Established contracts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skills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EA348B-8025-0827-D997-AD194E7FB89F}"/>
              </a:ext>
            </a:extLst>
          </p:cNvPr>
          <p:cNvSpPr txBox="1"/>
          <p:nvPr/>
        </p:nvSpPr>
        <p:spPr>
          <a:xfrm>
            <a:off x="7636367" y="1692081"/>
            <a:ext cx="371924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Don’t know the customer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Price taker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Lack of succession plan- retirement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Manual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Lower labor productivity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Packing ops mgmt.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Lack of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Product waste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5C5929-F332-9ED5-4607-E2BE91092E90}"/>
              </a:ext>
            </a:extLst>
          </p:cNvPr>
          <p:cNvSpPr txBox="1"/>
          <p:nvPr/>
        </p:nvSpPr>
        <p:spPr>
          <a:xfrm>
            <a:off x="2867502" y="3996050"/>
            <a:ext cx="37882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Move up Value Chain - Go direct to end customer </a:t>
            </a:r>
            <a:r>
              <a:rPr lang="en-US" sz="1400" dirty="0"/>
              <a:t>(grocery, restaurant, consumer,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Niche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Expanding use of 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Industry Trends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Partnerships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4BB3A6-75BB-DB72-6CC3-BB090D219972}"/>
              </a:ext>
            </a:extLst>
          </p:cNvPr>
          <p:cNvSpPr txBox="1"/>
          <p:nvPr/>
        </p:nvSpPr>
        <p:spPr>
          <a:xfrm>
            <a:off x="7757715" y="4191124"/>
            <a:ext cx="3426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Climate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Consumer health focus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Labor competition/scarcity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Energy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Disease/bugs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Higher input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Legislation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594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1673</TotalTime>
  <Words>115</Words>
  <Application>Microsoft Macintosh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SWOT Analysis – a great place to start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Segmentation</dc:title>
  <dc:creator>Lisa DeCarlo</dc:creator>
  <cp:lastModifiedBy>Lisa DeCarlo</cp:lastModifiedBy>
  <cp:revision>76</cp:revision>
  <cp:lastPrinted>2023-01-30T20:26:37Z</cp:lastPrinted>
  <dcterms:created xsi:type="dcterms:W3CDTF">2022-01-09T13:21:43Z</dcterms:created>
  <dcterms:modified xsi:type="dcterms:W3CDTF">2025-02-04T14:40:00Z</dcterms:modified>
</cp:coreProperties>
</file>