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80" r:id="rId2"/>
    <p:sldId id="271" r:id="rId3"/>
    <p:sldId id="281" r:id="rId4"/>
    <p:sldId id="257" r:id="rId5"/>
    <p:sldId id="370" r:id="rId6"/>
    <p:sldId id="258" r:id="rId7"/>
    <p:sldId id="371" r:id="rId8"/>
    <p:sldId id="372" r:id="rId9"/>
    <p:sldId id="284" r:id="rId10"/>
    <p:sldId id="269" r:id="rId11"/>
    <p:sldId id="373" r:id="rId12"/>
    <p:sldId id="374" r:id="rId13"/>
    <p:sldId id="375" r:id="rId14"/>
    <p:sldId id="376" r:id="rId15"/>
    <p:sldId id="272" r:id="rId16"/>
    <p:sldId id="289" r:id="rId17"/>
    <p:sldId id="369" r:id="rId18"/>
    <p:sldId id="293" r:id="rId19"/>
    <p:sldId id="377" r:id="rId20"/>
    <p:sldId id="368" r:id="rId21"/>
    <p:sldId id="288" r:id="rId22"/>
    <p:sldId id="379" r:id="rId23"/>
    <p:sldId id="296" r:id="rId24"/>
    <p:sldId id="3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E"/>
    <a:srgbClr val="DBF3F8"/>
    <a:srgbClr val="00586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p:restoredTop sz="96327"/>
  </p:normalViewPr>
  <p:slideViewPr>
    <p:cSldViewPr snapToGrid="0">
      <p:cViewPr varScale="1">
        <p:scale>
          <a:sx n="100" d="100"/>
          <a:sy n="100" d="100"/>
        </p:scale>
        <p:origin x="192" y="7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017C5-7339-4D72-B48D-74AB213A9E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3EB5754-CC5F-4CBD-BE94-46BAB229659A}">
      <dgm:prSet/>
      <dgm:spPr>
        <a:solidFill>
          <a:srgbClr val="173246">
            <a:alpha val="90000"/>
          </a:srgbClr>
        </a:solidFill>
      </dgm:spPr>
      <dgm:t>
        <a:bodyPr/>
        <a:lstStyle/>
        <a:p>
          <a:pPr>
            <a:lnSpc>
              <a:spcPct val="100000"/>
            </a:lnSpc>
          </a:pPr>
          <a:r>
            <a:rPr lang="en-US" dirty="0"/>
            <a:t>1. Prevention and Planning</a:t>
          </a:r>
        </a:p>
      </dgm:t>
    </dgm:pt>
    <dgm:pt modelId="{C3F4D4C4-BB6D-4FDE-B469-E121D9D06E11}" type="parTrans" cxnId="{C7CC6357-7496-467D-B955-3F613E4BB02D}">
      <dgm:prSet/>
      <dgm:spPr/>
      <dgm:t>
        <a:bodyPr/>
        <a:lstStyle/>
        <a:p>
          <a:endParaRPr lang="en-US"/>
        </a:p>
      </dgm:t>
    </dgm:pt>
    <dgm:pt modelId="{9FBD975C-D4AD-4E0F-AF76-03BC35945685}" type="sibTrans" cxnId="{C7CC6357-7496-467D-B955-3F613E4BB02D}">
      <dgm:prSet/>
      <dgm:spPr/>
      <dgm:t>
        <a:bodyPr/>
        <a:lstStyle/>
        <a:p>
          <a:pPr>
            <a:lnSpc>
              <a:spcPct val="100000"/>
            </a:lnSpc>
          </a:pPr>
          <a:endParaRPr lang="en-US"/>
        </a:p>
      </dgm:t>
    </dgm:pt>
    <dgm:pt modelId="{42B5112F-CECA-4656-85C3-1EA5794F9F08}">
      <dgm:prSet/>
      <dgm:spPr>
        <a:solidFill>
          <a:schemeClr val="accent2"/>
        </a:solidFill>
      </dgm:spPr>
      <dgm:t>
        <a:bodyPr/>
        <a:lstStyle/>
        <a:p>
          <a:pPr>
            <a:lnSpc>
              <a:spcPct val="100000"/>
            </a:lnSpc>
          </a:pPr>
          <a:r>
            <a:rPr lang="en-US" dirty="0"/>
            <a:t>2. </a:t>
          </a:r>
          <a:r>
            <a:rPr lang="en-US"/>
            <a:t>Agility </a:t>
          </a:r>
          <a:r>
            <a:rPr lang="en-US" dirty="0"/>
            <a:t>and Responsiveness</a:t>
          </a:r>
        </a:p>
      </dgm:t>
    </dgm:pt>
    <dgm:pt modelId="{A6F2EDA2-6DCF-4B1F-AC2D-BC004769E00E}" type="parTrans" cxnId="{6CB3DEA4-05CA-4D14-90CA-B65F825B9458}">
      <dgm:prSet/>
      <dgm:spPr/>
      <dgm:t>
        <a:bodyPr/>
        <a:lstStyle/>
        <a:p>
          <a:endParaRPr lang="en-US"/>
        </a:p>
      </dgm:t>
    </dgm:pt>
    <dgm:pt modelId="{FAD019E7-6D7F-461C-B174-5715F22A41A3}" type="sibTrans" cxnId="{6CB3DEA4-05CA-4D14-90CA-B65F825B9458}">
      <dgm:prSet/>
      <dgm:spPr/>
      <dgm:t>
        <a:bodyPr/>
        <a:lstStyle/>
        <a:p>
          <a:pPr>
            <a:lnSpc>
              <a:spcPct val="100000"/>
            </a:lnSpc>
          </a:pPr>
          <a:endParaRPr lang="en-US"/>
        </a:p>
      </dgm:t>
    </dgm:pt>
    <dgm:pt modelId="{3451A2C4-BC57-4D5A-9DC0-754ED55D81C2}">
      <dgm:prSet/>
      <dgm:spPr>
        <a:solidFill>
          <a:srgbClr val="173246">
            <a:alpha val="90000"/>
          </a:srgbClr>
        </a:solidFill>
      </dgm:spPr>
      <dgm:t>
        <a:bodyPr/>
        <a:lstStyle/>
        <a:p>
          <a:pPr>
            <a:lnSpc>
              <a:spcPct val="100000"/>
            </a:lnSpc>
          </a:pPr>
          <a:r>
            <a:rPr lang="en-US" dirty="0"/>
            <a:t>3. Expertise/Resources</a:t>
          </a:r>
        </a:p>
      </dgm:t>
    </dgm:pt>
    <dgm:pt modelId="{08F5879A-35EA-4B89-94B1-AA80D9DEE464}" type="parTrans" cxnId="{3C385A6B-3BA3-45AA-8547-63E5349CCF30}">
      <dgm:prSet/>
      <dgm:spPr/>
      <dgm:t>
        <a:bodyPr/>
        <a:lstStyle/>
        <a:p>
          <a:endParaRPr lang="en-US"/>
        </a:p>
      </dgm:t>
    </dgm:pt>
    <dgm:pt modelId="{08F7F9FC-FBFE-44E3-8566-ECF474F4D27D}" type="sibTrans" cxnId="{3C385A6B-3BA3-45AA-8547-63E5349CCF30}">
      <dgm:prSet/>
      <dgm:spPr/>
      <dgm:t>
        <a:bodyPr/>
        <a:lstStyle/>
        <a:p>
          <a:pPr>
            <a:lnSpc>
              <a:spcPct val="100000"/>
            </a:lnSpc>
          </a:pPr>
          <a:endParaRPr lang="en-US"/>
        </a:p>
      </dgm:t>
    </dgm:pt>
    <dgm:pt modelId="{FA4624EC-638D-4D04-9ADD-04E51AC3446D}">
      <dgm:prSet/>
      <dgm:spPr>
        <a:solidFill>
          <a:schemeClr val="accent2"/>
        </a:solidFill>
      </dgm:spPr>
      <dgm:t>
        <a:bodyPr/>
        <a:lstStyle/>
        <a:p>
          <a:pPr>
            <a:lnSpc>
              <a:spcPct val="100000"/>
            </a:lnSpc>
          </a:pPr>
          <a:r>
            <a:rPr lang="en-US" dirty="0"/>
            <a:t>4. Messages that reinforce and align your company’s mission, vision, values and purpose</a:t>
          </a:r>
        </a:p>
      </dgm:t>
    </dgm:pt>
    <dgm:pt modelId="{78E2D750-496D-4E61-9034-FC6D3EB19602}" type="parTrans" cxnId="{997A83CC-D1D1-4638-909C-88DF1E267988}">
      <dgm:prSet/>
      <dgm:spPr/>
      <dgm:t>
        <a:bodyPr/>
        <a:lstStyle/>
        <a:p>
          <a:endParaRPr lang="en-US"/>
        </a:p>
      </dgm:t>
    </dgm:pt>
    <dgm:pt modelId="{F21AB763-742B-4BDF-9D36-5019F5BD80A1}" type="sibTrans" cxnId="{997A83CC-D1D1-4638-909C-88DF1E267988}">
      <dgm:prSet/>
      <dgm:spPr/>
      <dgm:t>
        <a:bodyPr/>
        <a:lstStyle/>
        <a:p>
          <a:pPr>
            <a:lnSpc>
              <a:spcPct val="100000"/>
            </a:lnSpc>
          </a:pPr>
          <a:endParaRPr lang="en-US"/>
        </a:p>
      </dgm:t>
    </dgm:pt>
    <dgm:pt modelId="{4798DBD1-C7B7-4DD3-913C-03B177835C71}">
      <dgm:prSet/>
      <dgm:spPr>
        <a:solidFill>
          <a:srgbClr val="173246">
            <a:alpha val="90000"/>
          </a:srgbClr>
        </a:solidFill>
      </dgm:spPr>
      <dgm:t>
        <a:bodyPr/>
        <a:lstStyle/>
        <a:p>
          <a:pPr>
            <a:lnSpc>
              <a:spcPct val="100000"/>
            </a:lnSpc>
          </a:pPr>
          <a:r>
            <a:rPr lang="en-US" dirty="0"/>
            <a:t>5. The Right Spokesperson(s)</a:t>
          </a:r>
        </a:p>
      </dgm:t>
    </dgm:pt>
    <dgm:pt modelId="{743D5043-616D-46F1-B6F0-7289769E58BA}" type="parTrans" cxnId="{5A74C2CA-2C1A-4F0C-84AA-967EC4B6953C}">
      <dgm:prSet/>
      <dgm:spPr/>
      <dgm:t>
        <a:bodyPr/>
        <a:lstStyle/>
        <a:p>
          <a:endParaRPr lang="en-US"/>
        </a:p>
      </dgm:t>
    </dgm:pt>
    <dgm:pt modelId="{D1879CAC-D795-4454-A2A4-81184974D5A1}" type="sibTrans" cxnId="{5A74C2CA-2C1A-4F0C-84AA-967EC4B6953C}">
      <dgm:prSet/>
      <dgm:spPr/>
      <dgm:t>
        <a:bodyPr/>
        <a:lstStyle/>
        <a:p>
          <a:pPr>
            <a:lnSpc>
              <a:spcPct val="100000"/>
            </a:lnSpc>
          </a:pPr>
          <a:endParaRPr lang="en-US"/>
        </a:p>
      </dgm:t>
    </dgm:pt>
    <dgm:pt modelId="{F6FCA295-B964-4A88-80C7-C46B13EFA3EE}">
      <dgm:prSet/>
      <dgm:spPr>
        <a:solidFill>
          <a:schemeClr val="accent2"/>
        </a:solidFill>
      </dgm:spPr>
      <dgm:t>
        <a:bodyPr/>
        <a:lstStyle/>
        <a:p>
          <a:pPr>
            <a:lnSpc>
              <a:spcPct val="100000"/>
            </a:lnSpc>
          </a:pPr>
          <a:r>
            <a:rPr lang="en-US" dirty="0"/>
            <a:t>6. Transparency and Accountability</a:t>
          </a:r>
        </a:p>
      </dgm:t>
    </dgm:pt>
    <dgm:pt modelId="{0B3CFB1C-F89E-4869-AF2F-C4014B848B3C}" type="parTrans" cxnId="{B726919F-890B-4F64-8E4F-98F7B4BB4052}">
      <dgm:prSet/>
      <dgm:spPr/>
      <dgm:t>
        <a:bodyPr/>
        <a:lstStyle/>
        <a:p>
          <a:endParaRPr lang="en-US"/>
        </a:p>
      </dgm:t>
    </dgm:pt>
    <dgm:pt modelId="{93557E4E-6505-4E28-908A-4420F2F450D7}" type="sibTrans" cxnId="{B726919F-890B-4F64-8E4F-98F7B4BB4052}">
      <dgm:prSet/>
      <dgm:spPr/>
      <dgm:t>
        <a:bodyPr/>
        <a:lstStyle/>
        <a:p>
          <a:endParaRPr lang="en-US"/>
        </a:p>
      </dgm:t>
    </dgm:pt>
    <dgm:pt modelId="{88CC8DCF-5D03-9943-83BE-B622F9F1DF8E}" type="pres">
      <dgm:prSet presAssocID="{992017C5-7339-4D72-B48D-74AB213A9EC7}" presName="linear" presStyleCnt="0">
        <dgm:presLayoutVars>
          <dgm:animLvl val="lvl"/>
          <dgm:resizeHandles val="exact"/>
        </dgm:presLayoutVars>
      </dgm:prSet>
      <dgm:spPr/>
    </dgm:pt>
    <dgm:pt modelId="{49E15758-3589-EE49-AD9A-322E52A50C00}" type="pres">
      <dgm:prSet presAssocID="{93EB5754-CC5F-4CBD-BE94-46BAB229659A}" presName="parentText" presStyleLbl="node1" presStyleIdx="0" presStyleCnt="6">
        <dgm:presLayoutVars>
          <dgm:chMax val="0"/>
          <dgm:bulletEnabled val="1"/>
        </dgm:presLayoutVars>
      </dgm:prSet>
      <dgm:spPr/>
    </dgm:pt>
    <dgm:pt modelId="{DE66FB1D-CFBE-1149-8A5E-5E193DEE2004}" type="pres">
      <dgm:prSet presAssocID="{9FBD975C-D4AD-4E0F-AF76-03BC35945685}" presName="spacer" presStyleCnt="0"/>
      <dgm:spPr/>
    </dgm:pt>
    <dgm:pt modelId="{7576E51F-3DE8-0E4A-9DE4-45DD600EB013}" type="pres">
      <dgm:prSet presAssocID="{42B5112F-CECA-4656-85C3-1EA5794F9F08}" presName="parentText" presStyleLbl="node1" presStyleIdx="1" presStyleCnt="6">
        <dgm:presLayoutVars>
          <dgm:chMax val="0"/>
          <dgm:bulletEnabled val="1"/>
        </dgm:presLayoutVars>
      </dgm:prSet>
      <dgm:spPr/>
    </dgm:pt>
    <dgm:pt modelId="{0099EFEF-1396-AC40-84B6-1FC91A14CE71}" type="pres">
      <dgm:prSet presAssocID="{FAD019E7-6D7F-461C-B174-5715F22A41A3}" presName="spacer" presStyleCnt="0"/>
      <dgm:spPr/>
    </dgm:pt>
    <dgm:pt modelId="{4FAEEA2D-FADB-0348-9FA7-5BDA9C0D2D3B}" type="pres">
      <dgm:prSet presAssocID="{3451A2C4-BC57-4D5A-9DC0-754ED55D81C2}" presName="parentText" presStyleLbl="node1" presStyleIdx="2" presStyleCnt="6">
        <dgm:presLayoutVars>
          <dgm:chMax val="0"/>
          <dgm:bulletEnabled val="1"/>
        </dgm:presLayoutVars>
      </dgm:prSet>
      <dgm:spPr/>
    </dgm:pt>
    <dgm:pt modelId="{97E8ED48-CEC6-A149-8419-DEF21E2DB600}" type="pres">
      <dgm:prSet presAssocID="{08F7F9FC-FBFE-44E3-8566-ECF474F4D27D}" presName="spacer" presStyleCnt="0"/>
      <dgm:spPr/>
    </dgm:pt>
    <dgm:pt modelId="{FA8C6F86-52DA-094D-9A1A-ED466CC09E5C}" type="pres">
      <dgm:prSet presAssocID="{FA4624EC-638D-4D04-9ADD-04E51AC3446D}" presName="parentText" presStyleLbl="node1" presStyleIdx="3" presStyleCnt="6">
        <dgm:presLayoutVars>
          <dgm:chMax val="0"/>
          <dgm:bulletEnabled val="1"/>
        </dgm:presLayoutVars>
      </dgm:prSet>
      <dgm:spPr/>
    </dgm:pt>
    <dgm:pt modelId="{F588FCDB-2F38-ED47-AA5D-4E556581AD07}" type="pres">
      <dgm:prSet presAssocID="{F21AB763-742B-4BDF-9D36-5019F5BD80A1}" presName="spacer" presStyleCnt="0"/>
      <dgm:spPr/>
    </dgm:pt>
    <dgm:pt modelId="{A1B5DAA7-5628-0947-B622-EAFA649DF1D1}" type="pres">
      <dgm:prSet presAssocID="{4798DBD1-C7B7-4DD3-913C-03B177835C71}" presName="parentText" presStyleLbl="node1" presStyleIdx="4" presStyleCnt="6">
        <dgm:presLayoutVars>
          <dgm:chMax val="0"/>
          <dgm:bulletEnabled val="1"/>
        </dgm:presLayoutVars>
      </dgm:prSet>
      <dgm:spPr/>
    </dgm:pt>
    <dgm:pt modelId="{6337E3C2-D5EB-2D47-9949-EDCBCBE9D6FC}" type="pres">
      <dgm:prSet presAssocID="{D1879CAC-D795-4454-A2A4-81184974D5A1}" presName="spacer" presStyleCnt="0"/>
      <dgm:spPr/>
    </dgm:pt>
    <dgm:pt modelId="{A393E14B-1574-C040-8993-02F44AE4EE7E}" type="pres">
      <dgm:prSet presAssocID="{F6FCA295-B964-4A88-80C7-C46B13EFA3EE}" presName="parentText" presStyleLbl="node1" presStyleIdx="5" presStyleCnt="6">
        <dgm:presLayoutVars>
          <dgm:chMax val="0"/>
          <dgm:bulletEnabled val="1"/>
        </dgm:presLayoutVars>
      </dgm:prSet>
      <dgm:spPr/>
    </dgm:pt>
  </dgm:ptLst>
  <dgm:cxnLst>
    <dgm:cxn modelId="{DA8EFE16-BBDF-FC49-B8B3-85BDEA497036}" type="presOf" srcId="{4798DBD1-C7B7-4DD3-913C-03B177835C71}" destId="{A1B5DAA7-5628-0947-B622-EAFA649DF1D1}" srcOrd="0" destOrd="0" presId="urn:microsoft.com/office/officeart/2005/8/layout/vList2"/>
    <dgm:cxn modelId="{E2778E1D-0232-DD4A-B611-45E24C7AC3E4}" type="presOf" srcId="{93EB5754-CC5F-4CBD-BE94-46BAB229659A}" destId="{49E15758-3589-EE49-AD9A-322E52A50C00}" srcOrd="0" destOrd="0" presId="urn:microsoft.com/office/officeart/2005/8/layout/vList2"/>
    <dgm:cxn modelId="{60FD2531-2754-ED4E-8BF8-F625DC440A08}" type="presOf" srcId="{992017C5-7339-4D72-B48D-74AB213A9EC7}" destId="{88CC8DCF-5D03-9943-83BE-B622F9F1DF8E}" srcOrd="0" destOrd="0" presId="urn:microsoft.com/office/officeart/2005/8/layout/vList2"/>
    <dgm:cxn modelId="{C7CC6357-7496-467D-B955-3F613E4BB02D}" srcId="{992017C5-7339-4D72-B48D-74AB213A9EC7}" destId="{93EB5754-CC5F-4CBD-BE94-46BAB229659A}" srcOrd="0" destOrd="0" parTransId="{C3F4D4C4-BB6D-4FDE-B469-E121D9D06E11}" sibTransId="{9FBD975C-D4AD-4E0F-AF76-03BC35945685}"/>
    <dgm:cxn modelId="{EB976657-7897-C442-B33C-80FB32EB3677}" type="presOf" srcId="{3451A2C4-BC57-4D5A-9DC0-754ED55D81C2}" destId="{4FAEEA2D-FADB-0348-9FA7-5BDA9C0D2D3B}" srcOrd="0" destOrd="0" presId="urn:microsoft.com/office/officeart/2005/8/layout/vList2"/>
    <dgm:cxn modelId="{3C385A6B-3BA3-45AA-8547-63E5349CCF30}" srcId="{992017C5-7339-4D72-B48D-74AB213A9EC7}" destId="{3451A2C4-BC57-4D5A-9DC0-754ED55D81C2}" srcOrd="2" destOrd="0" parTransId="{08F5879A-35EA-4B89-94B1-AA80D9DEE464}" sibTransId="{08F7F9FC-FBFE-44E3-8566-ECF474F4D27D}"/>
    <dgm:cxn modelId="{B726919F-890B-4F64-8E4F-98F7B4BB4052}" srcId="{992017C5-7339-4D72-B48D-74AB213A9EC7}" destId="{F6FCA295-B964-4A88-80C7-C46B13EFA3EE}" srcOrd="5" destOrd="0" parTransId="{0B3CFB1C-F89E-4869-AF2F-C4014B848B3C}" sibTransId="{93557E4E-6505-4E28-908A-4420F2F450D7}"/>
    <dgm:cxn modelId="{6CB3DEA4-05CA-4D14-90CA-B65F825B9458}" srcId="{992017C5-7339-4D72-B48D-74AB213A9EC7}" destId="{42B5112F-CECA-4656-85C3-1EA5794F9F08}" srcOrd="1" destOrd="0" parTransId="{A6F2EDA2-6DCF-4B1F-AC2D-BC004769E00E}" sibTransId="{FAD019E7-6D7F-461C-B174-5715F22A41A3}"/>
    <dgm:cxn modelId="{D5C9E0C2-4BAF-5D42-9318-AFD2127731D3}" type="presOf" srcId="{FA4624EC-638D-4D04-9ADD-04E51AC3446D}" destId="{FA8C6F86-52DA-094D-9A1A-ED466CC09E5C}" srcOrd="0" destOrd="0" presId="urn:microsoft.com/office/officeart/2005/8/layout/vList2"/>
    <dgm:cxn modelId="{5A74C2CA-2C1A-4F0C-84AA-967EC4B6953C}" srcId="{992017C5-7339-4D72-B48D-74AB213A9EC7}" destId="{4798DBD1-C7B7-4DD3-913C-03B177835C71}" srcOrd="4" destOrd="0" parTransId="{743D5043-616D-46F1-B6F0-7289769E58BA}" sibTransId="{D1879CAC-D795-4454-A2A4-81184974D5A1}"/>
    <dgm:cxn modelId="{997A83CC-D1D1-4638-909C-88DF1E267988}" srcId="{992017C5-7339-4D72-B48D-74AB213A9EC7}" destId="{FA4624EC-638D-4D04-9ADD-04E51AC3446D}" srcOrd="3" destOrd="0" parTransId="{78E2D750-496D-4E61-9034-FC6D3EB19602}" sibTransId="{F21AB763-742B-4BDF-9D36-5019F5BD80A1}"/>
    <dgm:cxn modelId="{E1F63FCE-F6E9-5445-9E08-888183189BAE}" type="presOf" srcId="{42B5112F-CECA-4656-85C3-1EA5794F9F08}" destId="{7576E51F-3DE8-0E4A-9DE4-45DD600EB013}" srcOrd="0" destOrd="0" presId="urn:microsoft.com/office/officeart/2005/8/layout/vList2"/>
    <dgm:cxn modelId="{ADB72AE1-39FC-1444-A205-7956B0E8B315}" type="presOf" srcId="{F6FCA295-B964-4A88-80C7-C46B13EFA3EE}" destId="{A393E14B-1574-C040-8993-02F44AE4EE7E}" srcOrd="0" destOrd="0" presId="urn:microsoft.com/office/officeart/2005/8/layout/vList2"/>
    <dgm:cxn modelId="{6586C066-650A-574D-BE68-6B5497C7F65A}" type="presParOf" srcId="{88CC8DCF-5D03-9943-83BE-B622F9F1DF8E}" destId="{49E15758-3589-EE49-AD9A-322E52A50C00}" srcOrd="0" destOrd="0" presId="urn:microsoft.com/office/officeart/2005/8/layout/vList2"/>
    <dgm:cxn modelId="{F7DB118A-9BB4-F640-9980-F1CAF8D265DE}" type="presParOf" srcId="{88CC8DCF-5D03-9943-83BE-B622F9F1DF8E}" destId="{DE66FB1D-CFBE-1149-8A5E-5E193DEE2004}" srcOrd="1" destOrd="0" presId="urn:microsoft.com/office/officeart/2005/8/layout/vList2"/>
    <dgm:cxn modelId="{156C938C-1F1D-894A-A7FD-E11608AC3BE0}" type="presParOf" srcId="{88CC8DCF-5D03-9943-83BE-B622F9F1DF8E}" destId="{7576E51F-3DE8-0E4A-9DE4-45DD600EB013}" srcOrd="2" destOrd="0" presId="urn:microsoft.com/office/officeart/2005/8/layout/vList2"/>
    <dgm:cxn modelId="{85EC4216-49CD-4249-A4E4-36B48772527F}" type="presParOf" srcId="{88CC8DCF-5D03-9943-83BE-B622F9F1DF8E}" destId="{0099EFEF-1396-AC40-84B6-1FC91A14CE71}" srcOrd="3" destOrd="0" presId="urn:microsoft.com/office/officeart/2005/8/layout/vList2"/>
    <dgm:cxn modelId="{9AD031C2-56F9-E64D-B06D-F528CB32672D}" type="presParOf" srcId="{88CC8DCF-5D03-9943-83BE-B622F9F1DF8E}" destId="{4FAEEA2D-FADB-0348-9FA7-5BDA9C0D2D3B}" srcOrd="4" destOrd="0" presId="urn:microsoft.com/office/officeart/2005/8/layout/vList2"/>
    <dgm:cxn modelId="{EA68E6BB-FDF6-E44C-A0D6-625BD3A163EF}" type="presParOf" srcId="{88CC8DCF-5D03-9943-83BE-B622F9F1DF8E}" destId="{97E8ED48-CEC6-A149-8419-DEF21E2DB600}" srcOrd="5" destOrd="0" presId="urn:microsoft.com/office/officeart/2005/8/layout/vList2"/>
    <dgm:cxn modelId="{B73E2383-5F21-FD4F-880D-8A382995535B}" type="presParOf" srcId="{88CC8DCF-5D03-9943-83BE-B622F9F1DF8E}" destId="{FA8C6F86-52DA-094D-9A1A-ED466CC09E5C}" srcOrd="6" destOrd="0" presId="urn:microsoft.com/office/officeart/2005/8/layout/vList2"/>
    <dgm:cxn modelId="{FEE970A7-21C0-0947-BC58-53C0536BAB94}" type="presParOf" srcId="{88CC8DCF-5D03-9943-83BE-B622F9F1DF8E}" destId="{F588FCDB-2F38-ED47-AA5D-4E556581AD07}" srcOrd="7" destOrd="0" presId="urn:microsoft.com/office/officeart/2005/8/layout/vList2"/>
    <dgm:cxn modelId="{85DB263B-118D-D94C-9431-887DB0ED0099}" type="presParOf" srcId="{88CC8DCF-5D03-9943-83BE-B622F9F1DF8E}" destId="{A1B5DAA7-5628-0947-B622-EAFA649DF1D1}" srcOrd="8" destOrd="0" presId="urn:microsoft.com/office/officeart/2005/8/layout/vList2"/>
    <dgm:cxn modelId="{E899ADC7-825E-A744-9118-F2985EF02C6D}" type="presParOf" srcId="{88CC8DCF-5D03-9943-83BE-B622F9F1DF8E}" destId="{6337E3C2-D5EB-2D47-9949-EDCBCBE9D6FC}" srcOrd="9" destOrd="0" presId="urn:microsoft.com/office/officeart/2005/8/layout/vList2"/>
    <dgm:cxn modelId="{F596C4C7-7434-8E49-B10E-4D17BACD3F71}" type="presParOf" srcId="{88CC8DCF-5D03-9943-83BE-B622F9F1DF8E}" destId="{A393E14B-1574-C040-8993-02F44AE4EE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06AC9-0CE8-49A2-9706-454369FE74D8}" type="doc">
      <dgm:prSet loTypeId="urn:microsoft.com/office/officeart/2005/8/layout/matrix3" loCatId="matrix" qsTypeId="urn:microsoft.com/office/officeart/2005/8/quickstyle/simple2" qsCatId="simple" csTypeId="urn:microsoft.com/office/officeart/2005/8/colors/colorful2" csCatId="colorful" phldr="1"/>
      <dgm:spPr/>
      <dgm:t>
        <a:bodyPr/>
        <a:lstStyle/>
        <a:p>
          <a:endParaRPr lang="en-US"/>
        </a:p>
      </dgm:t>
    </dgm:pt>
    <dgm:pt modelId="{C9D83E80-EB0F-4BE9-B5D8-A61FCC171D9D}">
      <dgm:prSet/>
      <dgm:spPr>
        <a:solidFill>
          <a:srgbClr val="FF7D5E"/>
        </a:solidFill>
      </dgm:spPr>
      <dgm:t>
        <a:bodyPr/>
        <a:lstStyle/>
        <a:p>
          <a:r>
            <a:rPr lang="en-US" dirty="0">
              <a:solidFill>
                <a:srgbClr val="FFFFFF"/>
              </a:solidFill>
            </a:rPr>
            <a:t>Mission/Purpose: why you exist</a:t>
          </a:r>
        </a:p>
      </dgm:t>
    </dgm:pt>
    <dgm:pt modelId="{35C62DEC-2684-498D-9858-ADB3002ADEDE}" type="parTrans" cxnId="{9DE6D69D-3355-4AC6-9B02-567B559B473F}">
      <dgm:prSet/>
      <dgm:spPr/>
      <dgm:t>
        <a:bodyPr/>
        <a:lstStyle/>
        <a:p>
          <a:endParaRPr lang="en-US">
            <a:solidFill>
              <a:srgbClr val="000000"/>
            </a:solidFill>
          </a:endParaRPr>
        </a:p>
      </dgm:t>
    </dgm:pt>
    <dgm:pt modelId="{1290B484-B96B-46EF-A400-98F3AD25A572}" type="sibTrans" cxnId="{9DE6D69D-3355-4AC6-9B02-567B559B473F}">
      <dgm:prSet/>
      <dgm:spPr/>
      <dgm:t>
        <a:bodyPr/>
        <a:lstStyle/>
        <a:p>
          <a:endParaRPr lang="en-US">
            <a:solidFill>
              <a:srgbClr val="000000"/>
            </a:solidFill>
          </a:endParaRPr>
        </a:p>
      </dgm:t>
    </dgm:pt>
    <dgm:pt modelId="{D6F42004-6CC5-4FFA-B868-5951297F32EE}">
      <dgm:prSet/>
      <dgm:spPr>
        <a:solidFill>
          <a:srgbClr val="54B0BD"/>
        </a:solidFill>
      </dgm:spPr>
      <dgm:t>
        <a:bodyPr/>
        <a:lstStyle/>
        <a:p>
          <a:r>
            <a:rPr lang="en-US" dirty="0">
              <a:solidFill>
                <a:srgbClr val="FFFFFF"/>
              </a:solidFill>
            </a:rPr>
            <a:t>Vision: what you are striving to become</a:t>
          </a:r>
        </a:p>
      </dgm:t>
    </dgm:pt>
    <dgm:pt modelId="{3549E4CB-9561-4B09-A74D-09798C2B8F94}" type="parTrans" cxnId="{6715C1CB-0E9F-4E19-977C-28234BF28F0B}">
      <dgm:prSet/>
      <dgm:spPr/>
      <dgm:t>
        <a:bodyPr/>
        <a:lstStyle/>
        <a:p>
          <a:endParaRPr lang="en-US">
            <a:solidFill>
              <a:srgbClr val="000000"/>
            </a:solidFill>
          </a:endParaRPr>
        </a:p>
      </dgm:t>
    </dgm:pt>
    <dgm:pt modelId="{B2B334A6-DF75-4B2D-9A19-4EE73CDE9AA7}" type="sibTrans" cxnId="{6715C1CB-0E9F-4E19-977C-28234BF28F0B}">
      <dgm:prSet/>
      <dgm:spPr/>
      <dgm:t>
        <a:bodyPr/>
        <a:lstStyle/>
        <a:p>
          <a:endParaRPr lang="en-US">
            <a:solidFill>
              <a:srgbClr val="000000"/>
            </a:solidFill>
          </a:endParaRPr>
        </a:p>
      </dgm:t>
    </dgm:pt>
    <dgm:pt modelId="{7BD0C690-42A8-422C-A66D-C377665E6708}">
      <dgm:prSet/>
      <dgm:spPr>
        <a:solidFill>
          <a:srgbClr val="0070C0"/>
        </a:solidFill>
        <a:ln>
          <a:solidFill>
            <a:srgbClr val="0070C0"/>
          </a:solidFill>
        </a:ln>
      </dgm:spPr>
      <dgm:t>
        <a:bodyPr/>
        <a:lstStyle/>
        <a:p>
          <a:r>
            <a:rPr lang="en-US" dirty="0">
              <a:solidFill>
                <a:srgbClr val="FFFFFF"/>
              </a:solidFill>
            </a:rPr>
            <a:t>Values: behaviors that will guide you along the way</a:t>
          </a:r>
        </a:p>
      </dgm:t>
    </dgm:pt>
    <dgm:pt modelId="{E7CE8E86-B399-42AD-A2BD-B63640FC47BF}" type="parTrans" cxnId="{9EA88CF2-3A6D-434B-AB45-5C25861C19CA}">
      <dgm:prSet/>
      <dgm:spPr/>
      <dgm:t>
        <a:bodyPr/>
        <a:lstStyle/>
        <a:p>
          <a:endParaRPr lang="en-US">
            <a:solidFill>
              <a:srgbClr val="000000"/>
            </a:solidFill>
          </a:endParaRPr>
        </a:p>
      </dgm:t>
    </dgm:pt>
    <dgm:pt modelId="{5BCD988D-3909-47AB-BB61-CF2A10C2FDCC}" type="sibTrans" cxnId="{9EA88CF2-3A6D-434B-AB45-5C25861C19CA}">
      <dgm:prSet/>
      <dgm:spPr/>
      <dgm:t>
        <a:bodyPr/>
        <a:lstStyle/>
        <a:p>
          <a:endParaRPr lang="en-US">
            <a:solidFill>
              <a:srgbClr val="000000"/>
            </a:solidFill>
          </a:endParaRPr>
        </a:p>
      </dgm:t>
    </dgm:pt>
    <dgm:pt modelId="{AF891713-FD10-42D2-9F1A-1DC4094AC36C}">
      <dgm:prSet/>
      <dgm:spPr>
        <a:solidFill>
          <a:srgbClr val="173246"/>
        </a:solidFill>
      </dgm:spPr>
      <dgm:t>
        <a:bodyPr/>
        <a:lstStyle/>
        <a:p>
          <a:r>
            <a:rPr lang="en-US" dirty="0">
              <a:solidFill>
                <a:srgbClr val="FFFFFF"/>
              </a:solidFill>
            </a:rPr>
            <a:t>Brand: the sum of who you are and what you stand for</a:t>
          </a:r>
        </a:p>
      </dgm:t>
    </dgm:pt>
    <dgm:pt modelId="{5EA9D102-6B1D-436D-BA04-8D218652D9DC}" type="parTrans" cxnId="{CF73C5C9-42E6-484C-B9B5-606E246C7371}">
      <dgm:prSet/>
      <dgm:spPr/>
      <dgm:t>
        <a:bodyPr/>
        <a:lstStyle/>
        <a:p>
          <a:endParaRPr lang="en-US">
            <a:solidFill>
              <a:srgbClr val="000000"/>
            </a:solidFill>
          </a:endParaRPr>
        </a:p>
      </dgm:t>
    </dgm:pt>
    <dgm:pt modelId="{FF12BEE4-B4E1-4413-A97E-8BCEB0FCEAB4}" type="sibTrans" cxnId="{CF73C5C9-42E6-484C-B9B5-606E246C7371}">
      <dgm:prSet/>
      <dgm:spPr/>
      <dgm:t>
        <a:bodyPr/>
        <a:lstStyle/>
        <a:p>
          <a:endParaRPr lang="en-US">
            <a:solidFill>
              <a:srgbClr val="000000"/>
            </a:solidFill>
          </a:endParaRPr>
        </a:p>
      </dgm:t>
    </dgm:pt>
    <dgm:pt modelId="{ED04EEE1-372C-2945-B80E-79124ED35AAF}" type="pres">
      <dgm:prSet presAssocID="{C8106AC9-0CE8-49A2-9706-454369FE74D8}" presName="matrix" presStyleCnt="0">
        <dgm:presLayoutVars>
          <dgm:chMax val="1"/>
          <dgm:dir/>
          <dgm:resizeHandles val="exact"/>
        </dgm:presLayoutVars>
      </dgm:prSet>
      <dgm:spPr/>
    </dgm:pt>
    <dgm:pt modelId="{5A3B8AD5-0FCC-774A-ADD6-4BBC813035D7}" type="pres">
      <dgm:prSet presAssocID="{C8106AC9-0CE8-49A2-9706-454369FE74D8}" presName="diamond" presStyleLbl="bgShp" presStyleIdx="0" presStyleCnt="1"/>
      <dgm:spPr/>
    </dgm:pt>
    <dgm:pt modelId="{0C3EE5B9-D511-834D-88C0-4863AA6DB909}" type="pres">
      <dgm:prSet presAssocID="{C8106AC9-0CE8-49A2-9706-454369FE74D8}" presName="quad1" presStyleLbl="node1" presStyleIdx="0" presStyleCnt="4">
        <dgm:presLayoutVars>
          <dgm:chMax val="0"/>
          <dgm:chPref val="0"/>
          <dgm:bulletEnabled val="1"/>
        </dgm:presLayoutVars>
      </dgm:prSet>
      <dgm:spPr/>
    </dgm:pt>
    <dgm:pt modelId="{3C2163EE-DBBD-BF45-85C7-67C0A613353F}" type="pres">
      <dgm:prSet presAssocID="{C8106AC9-0CE8-49A2-9706-454369FE74D8}" presName="quad2" presStyleLbl="node1" presStyleIdx="1" presStyleCnt="4">
        <dgm:presLayoutVars>
          <dgm:chMax val="0"/>
          <dgm:chPref val="0"/>
          <dgm:bulletEnabled val="1"/>
        </dgm:presLayoutVars>
      </dgm:prSet>
      <dgm:spPr/>
    </dgm:pt>
    <dgm:pt modelId="{F94E1191-ED37-4344-B95A-6EADAD8E5476}" type="pres">
      <dgm:prSet presAssocID="{C8106AC9-0CE8-49A2-9706-454369FE74D8}" presName="quad3" presStyleLbl="node1" presStyleIdx="2" presStyleCnt="4">
        <dgm:presLayoutVars>
          <dgm:chMax val="0"/>
          <dgm:chPref val="0"/>
          <dgm:bulletEnabled val="1"/>
        </dgm:presLayoutVars>
      </dgm:prSet>
      <dgm:spPr/>
    </dgm:pt>
    <dgm:pt modelId="{AF61FBCC-6CF6-1844-8050-63DC26DF1CF4}" type="pres">
      <dgm:prSet presAssocID="{C8106AC9-0CE8-49A2-9706-454369FE74D8}" presName="quad4" presStyleLbl="node1" presStyleIdx="3" presStyleCnt="4">
        <dgm:presLayoutVars>
          <dgm:chMax val="0"/>
          <dgm:chPref val="0"/>
          <dgm:bulletEnabled val="1"/>
        </dgm:presLayoutVars>
      </dgm:prSet>
      <dgm:spPr/>
    </dgm:pt>
  </dgm:ptLst>
  <dgm:cxnLst>
    <dgm:cxn modelId="{C0A97038-435B-FC4D-9CDF-86D1737C2845}" type="presOf" srcId="{C9D83E80-EB0F-4BE9-B5D8-A61FCC171D9D}" destId="{0C3EE5B9-D511-834D-88C0-4863AA6DB909}" srcOrd="0" destOrd="0" presId="urn:microsoft.com/office/officeart/2005/8/layout/matrix3"/>
    <dgm:cxn modelId="{25EBA042-E158-3446-93EB-EFDB8993FF2E}" type="presOf" srcId="{7BD0C690-42A8-422C-A66D-C377665E6708}" destId="{F94E1191-ED37-4344-B95A-6EADAD8E5476}" srcOrd="0" destOrd="0" presId="urn:microsoft.com/office/officeart/2005/8/layout/matrix3"/>
    <dgm:cxn modelId="{9DE6D69D-3355-4AC6-9B02-567B559B473F}" srcId="{C8106AC9-0CE8-49A2-9706-454369FE74D8}" destId="{C9D83E80-EB0F-4BE9-B5D8-A61FCC171D9D}" srcOrd="0" destOrd="0" parTransId="{35C62DEC-2684-498D-9858-ADB3002ADEDE}" sibTransId="{1290B484-B96B-46EF-A400-98F3AD25A572}"/>
    <dgm:cxn modelId="{21EFF7BF-1208-6640-A6D7-07F535186D8B}" type="presOf" srcId="{D6F42004-6CC5-4FFA-B868-5951297F32EE}" destId="{3C2163EE-DBBD-BF45-85C7-67C0A613353F}" srcOrd="0" destOrd="0" presId="urn:microsoft.com/office/officeart/2005/8/layout/matrix3"/>
    <dgm:cxn modelId="{CF73C5C9-42E6-484C-B9B5-606E246C7371}" srcId="{C8106AC9-0CE8-49A2-9706-454369FE74D8}" destId="{AF891713-FD10-42D2-9F1A-1DC4094AC36C}" srcOrd="3" destOrd="0" parTransId="{5EA9D102-6B1D-436D-BA04-8D218652D9DC}" sibTransId="{FF12BEE4-B4E1-4413-A97E-8BCEB0FCEAB4}"/>
    <dgm:cxn modelId="{6715C1CB-0E9F-4E19-977C-28234BF28F0B}" srcId="{C8106AC9-0CE8-49A2-9706-454369FE74D8}" destId="{D6F42004-6CC5-4FFA-B868-5951297F32EE}" srcOrd="1" destOrd="0" parTransId="{3549E4CB-9561-4B09-A74D-09798C2B8F94}" sibTransId="{B2B334A6-DF75-4B2D-9A19-4EE73CDE9AA7}"/>
    <dgm:cxn modelId="{AF97BFD5-5289-A54A-8FB1-CB13787B94E9}" type="presOf" srcId="{AF891713-FD10-42D2-9F1A-1DC4094AC36C}" destId="{AF61FBCC-6CF6-1844-8050-63DC26DF1CF4}" srcOrd="0" destOrd="0" presId="urn:microsoft.com/office/officeart/2005/8/layout/matrix3"/>
    <dgm:cxn modelId="{11EB07D9-4641-6947-BF2E-617D9DE62CE2}" type="presOf" srcId="{C8106AC9-0CE8-49A2-9706-454369FE74D8}" destId="{ED04EEE1-372C-2945-B80E-79124ED35AAF}" srcOrd="0" destOrd="0" presId="urn:microsoft.com/office/officeart/2005/8/layout/matrix3"/>
    <dgm:cxn modelId="{9EA88CF2-3A6D-434B-AB45-5C25861C19CA}" srcId="{C8106AC9-0CE8-49A2-9706-454369FE74D8}" destId="{7BD0C690-42A8-422C-A66D-C377665E6708}" srcOrd="2" destOrd="0" parTransId="{E7CE8E86-B399-42AD-A2BD-B63640FC47BF}" sibTransId="{5BCD988D-3909-47AB-BB61-CF2A10C2FDCC}"/>
    <dgm:cxn modelId="{50E65E64-F716-6A40-9685-2417788CC5AB}" type="presParOf" srcId="{ED04EEE1-372C-2945-B80E-79124ED35AAF}" destId="{5A3B8AD5-0FCC-774A-ADD6-4BBC813035D7}" srcOrd="0" destOrd="0" presId="urn:microsoft.com/office/officeart/2005/8/layout/matrix3"/>
    <dgm:cxn modelId="{CE95F9CA-74D2-6C49-BFE7-6349932682E1}" type="presParOf" srcId="{ED04EEE1-372C-2945-B80E-79124ED35AAF}" destId="{0C3EE5B9-D511-834D-88C0-4863AA6DB909}" srcOrd="1" destOrd="0" presId="urn:microsoft.com/office/officeart/2005/8/layout/matrix3"/>
    <dgm:cxn modelId="{5431F65A-D6D3-D840-9A79-C37065BBAC05}" type="presParOf" srcId="{ED04EEE1-372C-2945-B80E-79124ED35AAF}" destId="{3C2163EE-DBBD-BF45-85C7-67C0A613353F}" srcOrd="2" destOrd="0" presId="urn:microsoft.com/office/officeart/2005/8/layout/matrix3"/>
    <dgm:cxn modelId="{0E6D93AE-DACE-B840-9144-29E5B78BD5AB}" type="presParOf" srcId="{ED04EEE1-372C-2945-B80E-79124ED35AAF}" destId="{F94E1191-ED37-4344-B95A-6EADAD8E5476}" srcOrd="3" destOrd="0" presId="urn:microsoft.com/office/officeart/2005/8/layout/matrix3"/>
    <dgm:cxn modelId="{4E57EE13-84E2-964F-A71C-CFFDE7BCAEDB}" type="presParOf" srcId="{ED04EEE1-372C-2945-B80E-79124ED35AAF}" destId="{AF61FBCC-6CF6-1844-8050-63DC26DF1CF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B2924-A55B-4701-BE29-A670464944ED}" type="doc">
      <dgm:prSet loTypeId="urn:microsoft.com/office/officeart/2005/8/layout/chevron1" loCatId="process" qsTypeId="urn:microsoft.com/office/officeart/2005/8/quickstyle/simple2" qsCatId="simple" csTypeId="urn:microsoft.com/office/officeart/2005/8/colors/colorful1" csCatId="colorful" phldr="1"/>
      <dgm:spPr/>
      <dgm:t>
        <a:bodyPr/>
        <a:lstStyle/>
        <a:p>
          <a:endParaRPr lang="en-US"/>
        </a:p>
      </dgm:t>
    </dgm:pt>
    <dgm:pt modelId="{9C0F04DB-4A0F-4D9D-99B5-91B766DBB718}">
      <dgm:prSet custT="1"/>
      <dgm:spPr/>
      <dgm:t>
        <a:bodyPr/>
        <a:lstStyle/>
        <a:p>
          <a:pPr>
            <a:buClr>
              <a:srgbClr val="FF7D5E"/>
            </a:buClr>
            <a:buFont typeface="Wingdings" pitchFamily="2" charset="2"/>
            <a:buChar char="§"/>
          </a:pPr>
          <a:r>
            <a:rPr lang="en-US" sz="1800" b="0" i="0" dirty="0">
              <a:latin typeface="+mn-lt"/>
            </a:rPr>
            <a:t>Set a clear company mission, vision and values. Start with your </a:t>
          </a:r>
          <a:r>
            <a:rPr lang="en-US" sz="1800" b="1" i="1" dirty="0">
              <a:latin typeface="+mn-lt"/>
            </a:rPr>
            <a:t>why</a:t>
          </a:r>
          <a:r>
            <a:rPr lang="en-US" sz="1800" b="0" i="1" dirty="0">
              <a:latin typeface="+mn-lt"/>
            </a:rPr>
            <a:t>.</a:t>
          </a:r>
          <a:r>
            <a:rPr lang="en-US" sz="1800" b="0" i="0" dirty="0">
              <a:latin typeface="+mn-lt"/>
            </a:rPr>
            <a:t> </a:t>
          </a:r>
          <a:br>
            <a:rPr lang="en-US" sz="1800" b="0" i="0" dirty="0">
              <a:latin typeface="+mn-lt"/>
            </a:rPr>
          </a:br>
          <a:endParaRPr lang="en-US" sz="1800" dirty="0">
            <a:latin typeface="+mn-lt"/>
          </a:endParaRPr>
        </a:p>
      </dgm:t>
    </dgm:pt>
    <dgm:pt modelId="{CBE06BE7-986B-4600-9775-3BA95B4FBEF6}" type="parTrans" cxnId="{CAE24C61-F630-411C-8D48-934377D84169}">
      <dgm:prSet/>
      <dgm:spPr/>
      <dgm:t>
        <a:bodyPr/>
        <a:lstStyle/>
        <a:p>
          <a:endParaRPr lang="en-US"/>
        </a:p>
      </dgm:t>
    </dgm:pt>
    <dgm:pt modelId="{3FBEE103-0139-4976-8CE7-EFAA5E0DADD6}" type="sibTrans" cxnId="{CAE24C61-F630-411C-8D48-934377D84169}">
      <dgm:prSet/>
      <dgm:spPr/>
      <dgm:t>
        <a:bodyPr/>
        <a:lstStyle/>
        <a:p>
          <a:endParaRPr lang="en-US"/>
        </a:p>
      </dgm:t>
    </dgm:pt>
    <dgm:pt modelId="{0076AFD1-738F-4A5F-9546-9B363603EBEF}">
      <dgm:prSet custT="1"/>
      <dgm:spPr/>
      <dgm:t>
        <a:bodyPr/>
        <a:lstStyle/>
        <a:p>
          <a:pPr>
            <a:buClr>
              <a:srgbClr val="FF7D5E"/>
            </a:buClr>
            <a:buFont typeface="Wingdings" pitchFamily="2" charset="2"/>
            <a:buChar char="§"/>
          </a:pPr>
          <a:r>
            <a:rPr lang="en-US" sz="1800" b="0" i="0" dirty="0">
              <a:latin typeface="+mn-lt"/>
            </a:rPr>
            <a:t>Define and communicate stakeholder expectations</a:t>
          </a:r>
          <a:endParaRPr lang="en-US" sz="1800" dirty="0">
            <a:latin typeface="+mn-lt"/>
          </a:endParaRPr>
        </a:p>
      </dgm:t>
    </dgm:pt>
    <dgm:pt modelId="{30EA6991-1E78-4F8E-ADD4-F22443DD0BF6}" type="parTrans" cxnId="{D2E8761F-87EC-47D2-9365-1575A43AA754}">
      <dgm:prSet/>
      <dgm:spPr/>
      <dgm:t>
        <a:bodyPr/>
        <a:lstStyle/>
        <a:p>
          <a:endParaRPr lang="en-US"/>
        </a:p>
      </dgm:t>
    </dgm:pt>
    <dgm:pt modelId="{BB0D96CB-0911-4055-B242-4EFA5F139E34}" type="sibTrans" cxnId="{D2E8761F-87EC-47D2-9365-1575A43AA754}">
      <dgm:prSet/>
      <dgm:spPr/>
      <dgm:t>
        <a:bodyPr/>
        <a:lstStyle/>
        <a:p>
          <a:endParaRPr lang="en-US"/>
        </a:p>
      </dgm:t>
    </dgm:pt>
    <dgm:pt modelId="{71E8ACE9-F319-4679-A886-9B2190DB32A4}">
      <dgm:prSet/>
      <dgm:spPr>
        <a:solidFill>
          <a:srgbClr val="54B0BD"/>
        </a:solidFill>
      </dgm:spPr>
      <dgm:t>
        <a:bodyPr/>
        <a:lstStyle/>
        <a:p>
          <a:r>
            <a:rPr lang="en-US" b="0" i="0" dirty="0"/>
            <a:t>Who is  responsible for the company’s reputation</a:t>
          </a:r>
          <a:endParaRPr lang="en-US" dirty="0"/>
        </a:p>
      </dgm:t>
    </dgm:pt>
    <dgm:pt modelId="{FF30F61F-1688-4AE6-A7B8-8328CEC72DFC}" type="sibTrans" cxnId="{C0BE7DD8-C93D-4435-817C-7B6648822B33}">
      <dgm:prSet/>
      <dgm:spPr/>
      <dgm:t>
        <a:bodyPr/>
        <a:lstStyle/>
        <a:p>
          <a:endParaRPr lang="en-US"/>
        </a:p>
      </dgm:t>
    </dgm:pt>
    <dgm:pt modelId="{F1DAF336-2B7F-4D69-BAED-9C44EAE41346}" type="parTrans" cxnId="{C0BE7DD8-C93D-4435-817C-7B6648822B33}">
      <dgm:prSet/>
      <dgm:spPr/>
      <dgm:t>
        <a:bodyPr/>
        <a:lstStyle/>
        <a:p>
          <a:endParaRPr lang="en-US"/>
        </a:p>
      </dgm:t>
    </dgm:pt>
    <dgm:pt modelId="{3DC2E419-070C-427A-88B0-A6189675EE69}">
      <dgm:prSet custT="1"/>
      <dgm:spPr/>
      <dgm:t>
        <a:bodyPr/>
        <a:lstStyle/>
        <a:p>
          <a:pPr>
            <a:lnSpc>
              <a:spcPct val="100000"/>
            </a:lnSpc>
            <a:buClr>
              <a:srgbClr val="FF7D5E"/>
            </a:buClr>
            <a:buFont typeface="Wingdings" pitchFamily="2" charset="2"/>
            <a:buChar char="§"/>
          </a:pPr>
          <a:r>
            <a:rPr lang="en-US" sz="1800" b="0" i="0" dirty="0"/>
            <a:t>It starts with leadership</a:t>
          </a:r>
          <a:br>
            <a:rPr lang="en-US" sz="1800" b="0" i="0" dirty="0"/>
          </a:br>
          <a:endParaRPr lang="en-US" sz="1800" dirty="0"/>
        </a:p>
      </dgm:t>
    </dgm:pt>
    <dgm:pt modelId="{96E10DE0-84F1-4C44-87E6-18649AB4379F}" type="sibTrans" cxnId="{31EEE768-B003-4117-90F4-80427BAE346B}">
      <dgm:prSet/>
      <dgm:spPr/>
      <dgm:t>
        <a:bodyPr/>
        <a:lstStyle/>
        <a:p>
          <a:endParaRPr lang="en-US"/>
        </a:p>
      </dgm:t>
    </dgm:pt>
    <dgm:pt modelId="{8CF3E573-68FF-4975-ADEF-392C6DBB8F53}" type="parTrans" cxnId="{31EEE768-B003-4117-90F4-80427BAE346B}">
      <dgm:prSet/>
      <dgm:spPr/>
      <dgm:t>
        <a:bodyPr/>
        <a:lstStyle/>
        <a:p>
          <a:endParaRPr lang="en-US"/>
        </a:p>
      </dgm:t>
    </dgm:pt>
    <dgm:pt modelId="{C29AD981-D172-E04E-90E3-7694F5410EBF}">
      <dgm:prSet custT="1"/>
      <dgm:spPr/>
      <dgm:t>
        <a:bodyPr/>
        <a:lstStyle/>
        <a:p>
          <a:pPr>
            <a:lnSpc>
              <a:spcPct val="100000"/>
            </a:lnSpc>
            <a:buClr>
              <a:srgbClr val="FF7D5E"/>
            </a:buClr>
            <a:buFont typeface="Wingdings" pitchFamily="2" charset="2"/>
            <a:buChar char="§"/>
          </a:pPr>
          <a:r>
            <a:rPr lang="en-US" sz="1800" b="0" i="0" dirty="0"/>
            <a:t>It is everyone’s responsibility</a:t>
          </a:r>
          <a:endParaRPr lang="en-US" sz="1800" dirty="0"/>
        </a:p>
      </dgm:t>
    </dgm:pt>
    <dgm:pt modelId="{D6D3C1FF-C2DF-8542-A3DE-7E2CBA5673B1}" type="parTrans" cxnId="{F0893B09-0A41-694C-8E04-8DC7FE7218AB}">
      <dgm:prSet/>
      <dgm:spPr/>
      <dgm:t>
        <a:bodyPr/>
        <a:lstStyle/>
        <a:p>
          <a:endParaRPr lang="en-US"/>
        </a:p>
      </dgm:t>
    </dgm:pt>
    <dgm:pt modelId="{7EF3AFE0-DF2E-D74C-A10E-D3846DA319BE}" type="sibTrans" cxnId="{F0893B09-0A41-694C-8E04-8DC7FE7218AB}">
      <dgm:prSet/>
      <dgm:spPr/>
      <dgm:t>
        <a:bodyPr/>
        <a:lstStyle/>
        <a:p>
          <a:endParaRPr lang="en-US"/>
        </a:p>
      </dgm:t>
    </dgm:pt>
    <dgm:pt modelId="{D1DA8999-3905-4C80-A5CB-167212ACE08A}">
      <dgm:prSet/>
      <dgm:spPr>
        <a:solidFill>
          <a:srgbClr val="54B0BD"/>
        </a:solidFill>
      </dgm:spPr>
      <dgm:t>
        <a:bodyPr/>
        <a:lstStyle/>
        <a:p>
          <a:r>
            <a:rPr lang="en-US" b="0" i="0" dirty="0"/>
            <a:t>As a leader, what can you do?</a:t>
          </a:r>
          <a:endParaRPr lang="en-US" dirty="0"/>
        </a:p>
      </dgm:t>
    </dgm:pt>
    <dgm:pt modelId="{9B160381-9E3C-4A0F-9873-11F614DA7034}" type="sibTrans" cxnId="{DB9F2682-0DB5-44D9-8119-FA2F5BBC4C55}">
      <dgm:prSet/>
      <dgm:spPr/>
      <dgm:t>
        <a:bodyPr/>
        <a:lstStyle/>
        <a:p>
          <a:endParaRPr lang="en-US"/>
        </a:p>
      </dgm:t>
    </dgm:pt>
    <dgm:pt modelId="{5557F088-97DC-4572-9A80-52A17DE0EED3}" type="parTrans" cxnId="{DB9F2682-0DB5-44D9-8119-FA2F5BBC4C55}">
      <dgm:prSet/>
      <dgm:spPr/>
      <dgm:t>
        <a:bodyPr/>
        <a:lstStyle/>
        <a:p>
          <a:endParaRPr lang="en-US"/>
        </a:p>
      </dgm:t>
    </dgm:pt>
    <dgm:pt modelId="{64831C97-8DCD-5041-9E36-95AED570B4F7}" type="pres">
      <dgm:prSet presAssocID="{EB1B2924-A55B-4701-BE29-A670464944ED}" presName="Name0" presStyleCnt="0">
        <dgm:presLayoutVars>
          <dgm:dir/>
          <dgm:animLvl val="lvl"/>
          <dgm:resizeHandles val="exact"/>
        </dgm:presLayoutVars>
      </dgm:prSet>
      <dgm:spPr/>
    </dgm:pt>
    <dgm:pt modelId="{0B635598-2E20-EA4F-901E-01E230FCBFC0}" type="pres">
      <dgm:prSet presAssocID="{71E8ACE9-F319-4679-A886-9B2190DB32A4}" presName="composite" presStyleCnt="0"/>
      <dgm:spPr/>
    </dgm:pt>
    <dgm:pt modelId="{3EF29CF1-47D9-6A40-B00A-501795551816}" type="pres">
      <dgm:prSet presAssocID="{71E8ACE9-F319-4679-A886-9B2190DB32A4}" presName="parTx" presStyleLbl="node1" presStyleIdx="0" presStyleCnt="2" custScaleY="142177" custLinFactNeighborX="3842" custLinFactNeighborY="3582">
        <dgm:presLayoutVars>
          <dgm:chMax val="0"/>
          <dgm:chPref val="0"/>
          <dgm:bulletEnabled val="1"/>
        </dgm:presLayoutVars>
      </dgm:prSet>
      <dgm:spPr/>
    </dgm:pt>
    <dgm:pt modelId="{9315E041-80F4-C245-8C8E-C8096D42AF12}" type="pres">
      <dgm:prSet presAssocID="{71E8ACE9-F319-4679-A886-9B2190DB32A4}" presName="desTx" presStyleLbl="revTx" presStyleIdx="0" presStyleCnt="2" custScaleX="74026" custLinFactNeighborX="5033" custLinFactNeighborY="11814">
        <dgm:presLayoutVars>
          <dgm:bulletEnabled val="1"/>
        </dgm:presLayoutVars>
      </dgm:prSet>
      <dgm:spPr/>
    </dgm:pt>
    <dgm:pt modelId="{763D3D91-17F3-174A-84C5-9412371A8EB6}" type="pres">
      <dgm:prSet presAssocID="{FF30F61F-1688-4AE6-A7B8-8328CEC72DFC}" presName="space" presStyleCnt="0"/>
      <dgm:spPr/>
    </dgm:pt>
    <dgm:pt modelId="{A3B157BE-CCD8-7444-A981-99C2D3EA4FA4}" type="pres">
      <dgm:prSet presAssocID="{D1DA8999-3905-4C80-A5CB-167212ACE08A}" presName="composite" presStyleCnt="0"/>
      <dgm:spPr/>
    </dgm:pt>
    <dgm:pt modelId="{4ADCD9EC-70E2-144C-AB0A-FA0A92F776A7}" type="pres">
      <dgm:prSet presAssocID="{D1DA8999-3905-4C80-A5CB-167212ACE08A}" presName="parTx" presStyleLbl="node1" presStyleIdx="1" presStyleCnt="2" custScaleY="138439" custLinFactNeighborX="129" custLinFactNeighborY="-1371">
        <dgm:presLayoutVars>
          <dgm:chMax val="0"/>
          <dgm:chPref val="0"/>
          <dgm:bulletEnabled val="1"/>
        </dgm:presLayoutVars>
      </dgm:prSet>
      <dgm:spPr/>
    </dgm:pt>
    <dgm:pt modelId="{02090339-49FA-2A4F-A0E0-ADAEB003C245}" type="pres">
      <dgm:prSet presAssocID="{D1DA8999-3905-4C80-A5CB-167212ACE08A}" presName="desTx" presStyleLbl="revTx" presStyleIdx="1" presStyleCnt="2" custScaleY="101872" custLinFactNeighborX="5394" custLinFactNeighborY="11013">
        <dgm:presLayoutVars>
          <dgm:bulletEnabled val="1"/>
        </dgm:presLayoutVars>
      </dgm:prSet>
      <dgm:spPr/>
    </dgm:pt>
  </dgm:ptLst>
  <dgm:cxnLst>
    <dgm:cxn modelId="{F0893B09-0A41-694C-8E04-8DC7FE7218AB}" srcId="{71E8ACE9-F319-4679-A886-9B2190DB32A4}" destId="{C29AD981-D172-E04E-90E3-7694F5410EBF}" srcOrd="1" destOrd="0" parTransId="{D6D3C1FF-C2DF-8542-A3DE-7E2CBA5673B1}" sibTransId="{7EF3AFE0-DF2E-D74C-A10E-D3846DA319BE}"/>
    <dgm:cxn modelId="{D2E8761F-87EC-47D2-9365-1575A43AA754}" srcId="{D1DA8999-3905-4C80-A5CB-167212ACE08A}" destId="{0076AFD1-738F-4A5F-9546-9B363603EBEF}" srcOrd="1" destOrd="0" parTransId="{30EA6991-1E78-4F8E-ADD4-F22443DD0BF6}" sibTransId="{BB0D96CB-0911-4055-B242-4EFA5F139E34}"/>
    <dgm:cxn modelId="{43F6B446-AD82-5343-84CD-90614DABFBE0}" type="presOf" srcId="{3DC2E419-070C-427A-88B0-A6189675EE69}" destId="{9315E041-80F4-C245-8C8E-C8096D42AF12}" srcOrd="0" destOrd="0" presId="urn:microsoft.com/office/officeart/2005/8/layout/chevron1"/>
    <dgm:cxn modelId="{3F5CCA4E-7AA3-FC40-AB54-BA1A02687FB7}" type="presOf" srcId="{EB1B2924-A55B-4701-BE29-A670464944ED}" destId="{64831C97-8DCD-5041-9E36-95AED570B4F7}" srcOrd="0" destOrd="0" presId="urn:microsoft.com/office/officeart/2005/8/layout/chevron1"/>
    <dgm:cxn modelId="{CAE24C61-F630-411C-8D48-934377D84169}" srcId="{D1DA8999-3905-4C80-A5CB-167212ACE08A}" destId="{9C0F04DB-4A0F-4D9D-99B5-91B766DBB718}" srcOrd="0" destOrd="0" parTransId="{CBE06BE7-986B-4600-9775-3BA95B4FBEF6}" sibTransId="{3FBEE103-0139-4976-8CE7-EFAA5E0DADD6}"/>
    <dgm:cxn modelId="{B43BE368-9980-954C-9216-40945ADD7C97}" type="presOf" srcId="{C29AD981-D172-E04E-90E3-7694F5410EBF}" destId="{9315E041-80F4-C245-8C8E-C8096D42AF12}" srcOrd="0" destOrd="1" presId="urn:microsoft.com/office/officeart/2005/8/layout/chevron1"/>
    <dgm:cxn modelId="{31EEE768-B003-4117-90F4-80427BAE346B}" srcId="{71E8ACE9-F319-4679-A886-9B2190DB32A4}" destId="{3DC2E419-070C-427A-88B0-A6189675EE69}" srcOrd="0" destOrd="0" parTransId="{8CF3E573-68FF-4975-ADEF-392C6DBB8F53}" sibTransId="{96E10DE0-84F1-4C44-87E6-18649AB4379F}"/>
    <dgm:cxn modelId="{DB9F2682-0DB5-44D9-8119-FA2F5BBC4C55}" srcId="{EB1B2924-A55B-4701-BE29-A670464944ED}" destId="{D1DA8999-3905-4C80-A5CB-167212ACE08A}" srcOrd="1" destOrd="0" parTransId="{5557F088-97DC-4572-9A80-52A17DE0EED3}" sibTransId="{9B160381-9E3C-4A0F-9873-11F614DA7034}"/>
    <dgm:cxn modelId="{CD34E989-3572-A542-A262-2C88F65F713B}" type="presOf" srcId="{D1DA8999-3905-4C80-A5CB-167212ACE08A}" destId="{4ADCD9EC-70E2-144C-AB0A-FA0A92F776A7}" srcOrd="0" destOrd="0" presId="urn:microsoft.com/office/officeart/2005/8/layout/chevron1"/>
    <dgm:cxn modelId="{C29806AC-F0BA-9241-BFCD-6D6083EDD67B}" type="presOf" srcId="{9C0F04DB-4A0F-4D9D-99B5-91B766DBB718}" destId="{02090339-49FA-2A4F-A0E0-ADAEB003C245}" srcOrd="0" destOrd="0" presId="urn:microsoft.com/office/officeart/2005/8/layout/chevron1"/>
    <dgm:cxn modelId="{4089C9C1-3155-954D-8BCE-882790C58FA0}" type="presOf" srcId="{71E8ACE9-F319-4679-A886-9B2190DB32A4}" destId="{3EF29CF1-47D9-6A40-B00A-501795551816}" srcOrd="0" destOrd="0" presId="urn:microsoft.com/office/officeart/2005/8/layout/chevron1"/>
    <dgm:cxn modelId="{C0BE7DD8-C93D-4435-817C-7B6648822B33}" srcId="{EB1B2924-A55B-4701-BE29-A670464944ED}" destId="{71E8ACE9-F319-4679-A886-9B2190DB32A4}" srcOrd="0" destOrd="0" parTransId="{F1DAF336-2B7F-4D69-BAED-9C44EAE41346}" sibTransId="{FF30F61F-1688-4AE6-A7B8-8328CEC72DFC}"/>
    <dgm:cxn modelId="{29C49BE4-3215-8E48-B445-F5C8132DA6B1}" type="presOf" srcId="{0076AFD1-738F-4A5F-9546-9B363603EBEF}" destId="{02090339-49FA-2A4F-A0E0-ADAEB003C245}" srcOrd="0" destOrd="1" presId="urn:microsoft.com/office/officeart/2005/8/layout/chevron1"/>
    <dgm:cxn modelId="{A180A96C-A7FB-404A-ACA6-814C4B0C795F}" type="presParOf" srcId="{64831C97-8DCD-5041-9E36-95AED570B4F7}" destId="{0B635598-2E20-EA4F-901E-01E230FCBFC0}" srcOrd="0" destOrd="0" presId="urn:microsoft.com/office/officeart/2005/8/layout/chevron1"/>
    <dgm:cxn modelId="{87DB0307-7420-294F-9532-31B4533F67D4}" type="presParOf" srcId="{0B635598-2E20-EA4F-901E-01E230FCBFC0}" destId="{3EF29CF1-47D9-6A40-B00A-501795551816}" srcOrd="0" destOrd="0" presId="urn:microsoft.com/office/officeart/2005/8/layout/chevron1"/>
    <dgm:cxn modelId="{E4B4EDF8-54AE-7A4A-AB95-ED96E984CB06}" type="presParOf" srcId="{0B635598-2E20-EA4F-901E-01E230FCBFC0}" destId="{9315E041-80F4-C245-8C8E-C8096D42AF12}" srcOrd="1" destOrd="0" presId="urn:microsoft.com/office/officeart/2005/8/layout/chevron1"/>
    <dgm:cxn modelId="{B46FD78F-06F3-7C48-8E2D-815D1B362AC7}" type="presParOf" srcId="{64831C97-8DCD-5041-9E36-95AED570B4F7}" destId="{763D3D91-17F3-174A-84C5-9412371A8EB6}" srcOrd="1" destOrd="0" presId="urn:microsoft.com/office/officeart/2005/8/layout/chevron1"/>
    <dgm:cxn modelId="{EC51B26B-1F10-DB4A-A200-EE3263A89864}" type="presParOf" srcId="{64831C97-8DCD-5041-9E36-95AED570B4F7}" destId="{A3B157BE-CCD8-7444-A981-99C2D3EA4FA4}" srcOrd="2" destOrd="0" presId="urn:microsoft.com/office/officeart/2005/8/layout/chevron1"/>
    <dgm:cxn modelId="{755E8D10-4D77-3545-B274-D9199088D11B}" type="presParOf" srcId="{A3B157BE-CCD8-7444-A981-99C2D3EA4FA4}" destId="{4ADCD9EC-70E2-144C-AB0A-FA0A92F776A7}" srcOrd="0" destOrd="0" presId="urn:microsoft.com/office/officeart/2005/8/layout/chevron1"/>
    <dgm:cxn modelId="{C7E7F407-34C9-C044-9C8D-5AF14CD79508}" type="presParOf" srcId="{A3B157BE-CCD8-7444-A981-99C2D3EA4FA4}" destId="{02090339-49FA-2A4F-A0E0-ADAEB003C245}" srcOrd="1"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6DB0AF-A369-4F92-86C7-4F2778FD72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AAAEE3-06B7-4D85-AB83-251B2DC25961}">
      <dgm:prSet/>
      <dgm:spPr/>
      <dgm:t>
        <a:bodyPr/>
        <a:lstStyle/>
        <a:p>
          <a:pPr>
            <a:lnSpc>
              <a:spcPct val="100000"/>
            </a:lnSpc>
          </a:pPr>
          <a:r>
            <a:rPr lang="en-US" dirty="0"/>
            <a:t>Tell your company’s story in succinct sound bites</a:t>
          </a:r>
        </a:p>
      </dgm:t>
    </dgm:pt>
    <dgm:pt modelId="{038F4F9B-C18E-4901-A342-082C9B936BED}" type="parTrans" cxnId="{E1388F5D-DC5B-42D2-AE03-70BE8446533B}">
      <dgm:prSet/>
      <dgm:spPr/>
      <dgm:t>
        <a:bodyPr/>
        <a:lstStyle/>
        <a:p>
          <a:endParaRPr lang="en-US"/>
        </a:p>
      </dgm:t>
    </dgm:pt>
    <dgm:pt modelId="{7A8B9CCC-86D4-4206-9EA0-333D5C828425}" type="sibTrans" cxnId="{E1388F5D-DC5B-42D2-AE03-70BE8446533B}">
      <dgm:prSet/>
      <dgm:spPr/>
      <dgm:t>
        <a:bodyPr/>
        <a:lstStyle/>
        <a:p>
          <a:endParaRPr lang="en-US"/>
        </a:p>
      </dgm:t>
    </dgm:pt>
    <dgm:pt modelId="{1570D122-5C23-4B8A-88F0-FD0392DE3B6B}">
      <dgm:prSet/>
      <dgm:spPr/>
      <dgm:t>
        <a:bodyPr/>
        <a:lstStyle/>
        <a:p>
          <a:pPr>
            <a:lnSpc>
              <a:spcPct val="100000"/>
            </a:lnSpc>
          </a:pPr>
          <a:r>
            <a:rPr lang="en-US" dirty="0"/>
            <a:t>Make sure the spokesperson is fully briefed on your key messages and is aware of the latest developments</a:t>
          </a:r>
        </a:p>
      </dgm:t>
    </dgm:pt>
    <dgm:pt modelId="{7B0EB19E-88B1-4354-A4B8-F52B8522406E}" type="parTrans" cxnId="{A788EC63-C81D-41D5-A9B6-9EDCC09D39C5}">
      <dgm:prSet/>
      <dgm:spPr/>
      <dgm:t>
        <a:bodyPr/>
        <a:lstStyle/>
        <a:p>
          <a:endParaRPr lang="en-US"/>
        </a:p>
      </dgm:t>
    </dgm:pt>
    <dgm:pt modelId="{2306C3EE-46E4-46DA-B8AC-563A1D741BB0}" type="sibTrans" cxnId="{A788EC63-C81D-41D5-A9B6-9EDCC09D39C5}">
      <dgm:prSet/>
      <dgm:spPr/>
      <dgm:t>
        <a:bodyPr/>
        <a:lstStyle/>
        <a:p>
          <a:endParaRPr lang="en-US"/>
        </a:p>
      </dgm:t>
    </dgm:pt>
    <dgm:pt modelId="{13F5F0A2-943E-4185-8618-A7A1E16D075D}">
      <dgm:prSet/>
      <dgm:spPr/>
      <dgm:t>
        <a:bodyPr/>
        <a:lstStyle/>
        <a:p>
          <a:pPr>
            <a:lnSpc>
              <a:spcPct val="100000"/>
            </a:lnSpc>
          </a:pPr>
          <a:r>
            <a:rPr lang="en-US" dirty="0"/>
            <a:t>Avoid using the phrase “no comment”</a:t>
          </a:r>
        </a:p>
      </dgm:t>
    </dgm:pt>
    <dgm:pt modelId="{9076D82C-3E24-46E9-892C-18E3B17314BB}" type="parTrans" cxnId="{1A690577-512E-4CA8-A94E-E51BCAD82C25}">
      <dgm:prSet/>
      <dgm:spPr/>
      <dgm:t>
        <a:bodyPr/>
        <a:lstStyle/>
        <a:p>
          <a:endParaRPr lang="en-US"/>
        </a:p>
      </dgm:t>
    </dgm:pt>
    <dgm:pt modelId="{736DA462-7AC6-41AB-85F9-829A56D38659}" type="sibTrans" cxnId="{1A690577-512E-4CA8-A94E-E51BCAD82C25}">
      <dgm:prSet/>
      <dgm:spPr/>
      <dgm:t>
        <a:bodyPr/>
        <a:lstStyle/>
        <a:p>
          <a:endParaRPr lang="en-US"/>
        </a:p>
      </dgm:t>
    </dgm:pt>
    <dgm:pt modelId="{AE84EBAB-A312-4ABF-95BF-E0334B7C5223}">
      <dgm:prSet/>
      <dgm:spPr/>
      <dgm:t>
        <a:bodyPr/>
        <a:lstStyle/>
        <a:p>
          <a:pPr>
            <a:lnSpc>
              <a:spcPct val="100000"/>
            </a:lnSpc>
          </a:pPr>
          <a:r>
            <a:rPr lang="en-US" dirty="0"/>
            <a:t>Avoid using jargon that the public will not understand</a:t>
          </a:r>
        </a:p>
      </dgm:t>
    </dgm:pt>
    <dgm:pt modelId="{F25CFD24-B08A-4506-8FE6-D2FE1D6657D3}" type="parTrans" cxnId="{4570D8D9-3559-441C-A42C-D86C62896909}">
      <dgm:prSet/>
      <dgm:spPr/>
      <dgm:t>
        <a:bodyPr/>
        <a:lstStyle/>
        <a:p>
          <a:endParaRPr lang="en-US"/>
        </a:p>
      </dgm:t>
    </dgm:pt>
    <dgm:pt modelId="{5CBFFF08-5BD9-4B5A-8C0F-84F45CF8E424}" type="sibTrans" cxnId="{4570D8D9-3559-441C-A42C-D86C62896909}">
      <dgm:prSet/>
      <dgm:spPr/>
      <dgm:t>
        <a:bodyPr/>
        <a:lstStyle/>
        <a:p>
          <a:endParaRPr lang="en-US"/>
        </a:p>
      </dgm:t>
    </dgm:pt>
    <dgm:pt modelId="{AF071F20-1DCC-473C-AA45-8DA5D3F363FC}">
      <dgm:prSet/>
      <dgm:spPr/>
      <dgm:t>
        <a:bodyPr/>
        <a:lstStyle/>
        <a:p>
          <a:pPr>
            <a:lnSpc>
              <a:spcPct val="100000"/>
            </a:lnSpc>
          </a:pPr>
          <a:r>
            <a:rPr lang="en-US" dirty="0"/>
            <a:t>Have strong eye contact</a:t>
          </a:r>
        </a:p>
      </dgm:t>
    </dgm:pt>
    <dgm:pt modelId="{3768DB2D-39E4-4F30-9A14-37770A394BE9}" type="parTrans" cxnId="{5222AB35-8CF6-48A3-A7FD-0FA68F79F1B8}">
      <dgm:prSet/>
      <dgm:spPr/>
      <dgm:t>
        <a:bodyPr/>
        <a:lstStyle/>
        <a:p>
          <a:endParaRPr lang="en-US"/>
        </a:p>
      </dgm:t>
    </dgm:pt>
    <dgm:pt modelId="{9C92B460-4DB7-45C2-A600-AD8804C983EA}" type="sibTrans" cxnId="{5222AB35-8CF6-48A3-A7FD-0FA68F79F1B8}">
      <dgm:prSet/>
      <dgm:spPr/>
      <dgm:t>
        <a:bodyPr/>
        <a:lstStyle/>
        <a:p>
          <a:endParaRPr lang="en-US"/>
        </a:p>
      </dgm:t>
    </dgm:pt>
    <dgm:pt modelId="{46892235-0B22-43FA-B09E-D8BA0BAF30ED}">
      <dgm:prSet/>
      <dgm:spPr/>
      <dgm:t>
        <a:bodyPr/>
        <a:lstStyle/>
        <a:p>
          <a:pPr>
            <a:lnSpc>
              <a:spcPct val="100000"/>
            </a:lnSpc>
          </a:pPr>
          <a:r>
            <a:rPr lang="en-US" dirty="0"/>
            <a:t>Avoid saying “</a:t>
          </a:r>
          <a:r>
            <a:rPr lang="en-US" dirty="0" err="1"/>
            <a:t>uhms</a:t>
          </a:r>
          <a:r>
            <a:rPr lang="en-US" dirty="0"/>
            <a:t>” and be aware of other nervous gestures</a:t>
          </a:r>
        </a:p>
      </dgm:t>
    </dgm:pt>
    <dgm:pt modelId="{89E6C27F-D058-43E0-8C27-A895A349BF69}" type="parTrans" cxnId="{162443A2-F564-4F47-AE07-49D0F5F40A8C}">
      <dgm:prSet/>
      <dgm:spPr/>
      <dgm:t>
        <a:bodyPr/>
        <a:lstStyle/>
        <a:p>
          <a:endParaRPr lang="en-US"/>
        </a:p>
      </dgm:t>
    </dgm:pt>
    <dgm:pt modelId="{05386DD5-CB8F-422B-89D3-20CFC9B729A4}" type="sibTrans" cxnId="{162443A2-F564-4F47-AE07-49D0F5F40A8C}">
      <dgm:prSet/>
      <dgm:spPr/>
      <dgm:t>
        <a:bodyPr/>
        <a:lstStyle/>
        <a:p>
          <a:endParaRPr lang="en-US"/>
        </a:p>
      </dgm:t>
    </dgm:pt>
    <dgm:pt modelId="{44265ECA-E724-45A3-919F-4136566B4BD1}" type="pres">
      <dgm:prSet presAssocID="{0D6DB0AF-A369-4F92-86C7-4F2778FD72CF}" presName="root" presStyleCnt="0">
        <dgm:presLayoutVars>
          <dgm:dir/>
          <dgm:resizeHandles val="exact"/>
        </dgm:presLayoutVars>
      </dgm:prSet>
      <dgm:spPr/>
    </dgm:pt>
    <dgm:pt modelId="{956518A2-8C85-4D0D-B859-0E39C914530B}" type="pres">
      <dgm:prSet presAssocID="{D2AAAEE3-06B7-4D85-AB83-251B2DC25961}" presName="compNode" presStyleCnt="0"/>
      <dgm:spPr/>
    </dgm:pt>
    <dgm:pt modelId="{94273D9F-1D18-4228-9FCA-62B1131B85DC}" type="pres">
      <dgm:prSet presAssocID="{D2AAAEE3-06B7-4D85-AB83-251B2DC25961}" presName="bgRect" presStyleLbl="bgShp" presStyleIdx="0" presStyleCnt="6" custLinFactNeighborX="-831" custLinFactNeighborY="2107"/>
      <dgm:spPr>
        <a:solidFill>
          <a:schemeClr val="accent5">
            <a:lumMod val="60000"/>
            <a:lumOff val="40000"/>
          </a:schemeClr>
        </a:solidFill>
      </dgm:spPr>
    </dgm:pt>
    <dgm:pt modelId="{4D274032-E1F3-446E-B4B4-9C2CCCCC8789}" type="pres">
      <dgm:prSet presAssocID="{D2AAAEE3-06B7-4D85-AB83-251B2DC2596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0F223F5D-6A88-44BE-9E8B-9D349F927F37}" type="pres">
      <dgm:prSet presAssocID="{D2AAAEE3-06B7-4D85-AB83-251B2DC25961}" presName="spaceRect" presStyleCnt="0"/>
      <dgm:spPr/>
    </dgm:pt>
    <dgm:pt modelId="{763CF835-2564-4174-A5D7-FFF746D3CBA6}" type="pres">
      <dgm:prSet presAssocID="{D2AAAEE3-06B7-4D85-AB83-251B2DC25961}" presName="parTx" presStyleLbl="revTx" presStyleIdx="0" presStyleCnt="6" custLinFactNeighborX="-183" custLinFactNeighborY="-22159">
        <dgm:presLayoutVars>
          <dgm:chMax val="0"/>
          <dgm:chPref val="0"/>
        </dgm:presLayoutVars>
      </dgm:prSet>
      <dgm:spPr/>
    </dgm:pt>
    <dgm:pt modelId="{BBC446B2-5DF6-47E0-9E4A-583F57ABE599}" type="pres">
      <dgm:prSet presAssocID="{7A8B9CCC-86D4-4206-9EA0-333D5C828425}" presName="sibTrans" presStyleCnt="0"/>
      <dgm:spPr/>
    </dgm:pt>
    <dgm:pt modelId="{76A18592-C31A-4338-8118-783E919572D0}" type="pres">
      <dgm:prSet presAssocID="{1570D122-5C23-4B8A-88F0-FD0392DE3B6B}" presName="compNode" presStyleCnt="0"/>
      <dgm:spPr/>
    </dgm:pt>
    <dgm:pt modelId="{952FA69E-B8E2-4559-98C1-0C335415628C}" type="pres">
      <dgm:prSet presAssocID="{1570D122-5C23-4B8A-88F0-FD0392DE3B6B}" presName="bgRect" presStyleLbl="bgShp" presStyleIdx="1" presStyleCnt="6"/>
      <dgm:spPr>
        <a:solidFill>
          <a:schemeClr val="accent5">
            <a:lumMod val="60000"/>
            <a:lumOff val="40000"/>
          </a:schemeClr>
        </a:solidFill>
      </dgm:spPr>
    </dgm:pt>
    <dgm:pt modelId="{88AB440B-8772-4377-B701-8783A462C304}" type="pres">
      <dgm:prSet presAssocID="{1570D122-5C23-4B8A-88F0-FD0392DE3B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19846F2-BFDF-4426-AF90-5675AD70FDC4}" type="pres">
      <dgm:prSet presAssocID="{1570D122-5C23-4B8A-88F0-FD0392DE3B6B}" presName="spaceRect" presStyleCnt="0"/>
      <dgm:spPr/>
    </dgm:pt>
    <dgm:pt modelId="{CA0EBD11-F20B-4BA5-843D-F9E21758AD86}" type="pres">
      <dgm:prSet presAssocID="{1570D122-5C23-4B8A-88F0-FD0392DE3B6B}" presName="parTx" presStyleLbl="revTx" presStyleIdx="1" presStyleCnt="6">
        <dgm:presLayoutVars>
          <dgm:chMax val="0"/>
          <dgm:chPref val="0"/>
        </dgm:presLayoutVars>
      </dgm:prSet>
      <dgm:spPr/>
    </dgm:pt>
    <dgm:pt modelId="{8B0F5F6B-C152-4CB7-A909-F81FDF95A98C}" type="pres">
      <dgm:prSet presAssocID="{2306C3EE-46E4-46DA-B8AC-563A1D741BB0}" presName="sibTrans" presStyleCnt="0"/>
      <dgm:spPr/>
    </dgm:pt>
    <dgm:pt modelId="{51A4DE9D-8FB5-47A2-B445-FAA7168559A3}" type="pres">
      <dgm:prSet presAssocID="{13F5F0A2-943E-4185-8618-A7A1E16D075D}" presName="compNode" presStyleCnt="0"/>
      <dgm:spPr/>
    </dgm:pt>
    <dgm:pt modelId="{D80EB60F-CC5D-4360-946C-141A188B3D40}" type="pres">
      <dgm:prSet presAssocID="{13F5F0A2-943E-4185-8618-A7A1E16D075D}" presName="bgRect" presStyleLbl="bgShp" presStyleIdx="2" presStyleCnt="6"/>
      <dgm:spPr>
        <a:solidFill>
          <a:schemeClr val="accent5">
            <a:lumMod val="60000"/>
            <a:lumOff val="40000"/>
          </a:schemeClr>
        </a:solidFill>
      </dgm:spPr>
    </dgm:pt>
    <dgm:pt modelId="{031CAC27-43C3-4EC8-9AE4-2DA47C65B62E}" type="pres">
      <dgm:prSet presAssocID="{13F5F0A2-943E-4185-8618-A7A1E16D07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5940158-361F-4364-A75F-D50DE8DBBB1B}" type="pres">
      <dgm:prSet presAssocID="{13F5F0A2-943E-4185-8618-A7A1E16D075D}" presName="spaceRect" presStyleCnt="0"/>
      <dgm:spPr/>
    </dgm:pt>
    <dgm:pt modelId="{2E082521-3AA4-4251-9DD0-51BB5C6F7497}" type="pres">
      <dgm:prSet presAssocID="{13F5F0A2-943E-4185-8618-A7A1E16D075D}" presName="parTx" presStyleLbl="revTx" presStyleIdx="2" presStyleCnt="6">
        <dgm:presLayoutVars>
          <dgm:chMax val="0"/>
          <dgm:chPref val="0"/>
        </dgm:presLayoutVars>
      </dgm:prSet>
      <dgm:spPr/>
    </dgm:pt>
    <dgm:pt modelId="{CBE6F7B1-5B3A-431A-8A9E-FC9317D6D1A1}" type="pres">
      <dgm:prSet presAssocID="{736DA462-7AC6-41AB-85F9-829A56D38659}" presName="sibTrans" presStyleCnt="0"/>
      <dgm:spPr/>
    </dgm:pt>
    <dgm:pt modelId="{DBADA6DA-6489-4F4D-916A-3EF109D1D588}" type="pres">
      <dgm:prSet presAssocID="{AE84EBAB-A312-4ABF-95BF-E0334B7C5223}" presName="compNode" presStyleCnt="0"/>
      <dgm:spPr/>
    </dgm:pt>
    <dgm:pt modelId="{DAED69EB-6009-4204-BCC6-AF131485E7F3}" type="pres">
      <dgm:prSet presAssocID="{AE84EBAB-A312-4ABF-95BF-E0334B7C5223}" presName="bgRect" presStyleLbl="bgShp" presStyleIdx="3" presStyleCnt="6"/>
      <dgm:spPr>
        <a:solidFill>
          <a:schemeClr val="accent5">
            <a:lumMod val="60000"/>
            <a:lumOff val="40000"/>
          </a:schemeClr>
        </a:solidFill>
      </dgm:spPr>
    </dgm:pt>
    <dgm:pt modelId="{EE4C9F76-0AB0-43A1-A90D-CBF37A5B1113}" type="pres">
      <dgm:prSet presAssocID="{AE84EBAB-A312-4ABF-95BF-E0334B7C52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5893924F-996E-42F4-9E4B-B381E47D10CE}" type="pres">
      <dgm:prSet presAssocID="{AE84EBAB-A312-4ABF-95BF-E0334B7C5223}" presName="spaceRect" presStyleCnt="0"/>
      <dgm:spPr/>
    </dgm:pt>
    <dgm:pt modelId="{4FF4C1EB-19BF-4889-B2D7-1DF57D5B6207}" type="pres">
      <dgm:prSet presAssocID="{AE84EBAB-A312-4ABF-95BF-E0334B7C5223}" presName="parTx" presStyleLbl="revTx" presStyleIdx="3" presStyleCnt="6">
        <dgm:presLayoutVars>
          <dgm:chMax val="0"/>
          <dgm:chPref val="0"/>
        </dgm:presLayoutVars>
      </dgm:prSet>
      <dgm:spPr/>
    </dgm:pt>
    <dgm:pt modelId="{C4D70374-BEDB-47F3-8113-7ECFBC0069F9}" type="pres">
      <dgm:prSet presAssocID="{5CBFFF08-5BD9-4B5A-8C0F-84F45CF8E424}" presName="sibTrans" presStyleCnt="0"/>
      <dgm:spPr/>
    </dgm:pt>
    <dgm:pt modelId="{9E121BA4-DD38-4D3E-B0F6-350FBD37468F}" type="pres">
      <dgm:prSet presAssocID="{AF071F20-1DCC-473C-AA45-8DA5D3F363FC}" presName="compNode" presStyleCnt="0"/>
      <dgm:spPr/>
    </dgm:pt>
    <dgm:pt modelId="{599443CF-6CFE-499E-9886-496FC36CBBAD}" type="pres">
      <dgm:prSet presAssocID="{AF071F20-1DCC-473C-AA45-8DA5D3F363FC}" presName="bgRect" presStyleLbl="bgShp" presStyleIdx="4" presStyleCnt="6"/>
      <dgm:spPr>
        <a:solidFill>
          <a:schemeClr val="accent5">
            <a:lumMod val="60000"/>
            <a:lumOff val="40000"/>
          </a:schemeClr>
        </a:solidFill>
      </dgm:spPr>
    </dgm:pt>
    <dgm:pt modelId="{A8232F68-3271-4992-99EE-98995B3A4A93}" type="pres">
      <dgm:prSet presAssocID="{AF071F20-1DCC-473C-AA45-8DA5D3F363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a:ext>
      </dgm:extLst>
    </dgm:pt>
    <dgm:pt modelId="{333D84C5-4425-42E7-9E25-36ABB27F6C86}" type="pres">
      <dgm:prSet presAssocID="{AF071F20-1DCC-473C-AA45-8DA5D3F363FC}" presName="spaceRect" presStyleCnt="0"/>
      <dgm:spPr/>
    </dgm:pt>
    <dgm:pt modelId="{B427B3B5-B796-4AFF-8A66-772AC58460B4}" type="pres">
      <dgm:prSet presAssocID="{AF071F20-1DCC-473C-AA45-8DA5D3F363FC}" presName="parTx" presStyleLbl="revTx" presStyleIdx="4" presStyleCnt="6">
        <dgm:presLayoutVars>
          <dgm:chMax val="0"/>
          <dgm:chPref val="0"/>
        </dgm:presLayoutVars>
      </dgm:prSet>
      <dgm:spPr/>
    </dgm:pt>
    <dgm:pt modelId="{B5604D01-EC96-4B95-8C08-C081985784A5}" type="pres">
      <dgm:prSet presAssocID="{9C92B460-4DB7-45C2-A600-AD8804C983EA}" presName="sibTrans" presStyleCnt="0"/>
      <dgm:spPr/>
    </dgm:pt>
    <dgm:pt modelId="{602C489B-91CB-41C0-AF9A-DE7FBE6DC28E}" type="pres">
      <dgm:prSet presAssocID="{46892235-0B22-43FA-B09E-D8BA0BAF30ED}" presName="compNode" presStyleCnt="0"/>
      <dgm:spPr/>
    </dgm:pt>
    <dgm:pt modelId="{567494D0-738D-472E-AD37-0814E74C1D83}" type="pres">
      <dgm:prSet presAssocID="{46892235-0B22-43FA-B09E-D8BA0BAF30ED}" presName="bgRect" presStyleLbl="bgShp" presStyleIdx="5" presStyleCnt="6"/>
      <dgm:spPr>
        <a:solidFill>
          <a:schemeClr val="accent5">
            <a:lumMod val="60000"/>
            <a:lumOff val="40000"/>
          </a:schemeClr>
        </a:solidFill>
      </dgm:spPr>
    </dgm:pt>
    <dgm:pt modelId="{1BFC1864-4CF2-4637-9EE3-D23366560F5F}" type="pres">
      <dgm:prSet presAssocID="{46892235-0B22-43FA-B09E-D8BA0BAF30E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DF1CB69C-6406-48FA-8769-6AEC17FD305E}" type="pres">
      <dgm:prSet presAssocID="{46892235-0B22-43FA-B09E-D8BA0BAF30ED}" presName="spaceRect" presStyleCnt="0"/>
      <dgm:spPr/>
    </dgm:pt>
    <dgm:pt modelId="{18A4A170-B98B-44A4-9337-C09ACF0ACA2A}" type="pres">
      <dgm:prSet presAssocID="{46892235-0B22-43FA-B09E-D8BA0BAF30ED}" presName="parTx" presStyleLbl="revTx" presStyleIdx="5" presStyleCnt="6">
        <dgm:presLayoutVars>
          <dgm:chMax val="0"/>
          <dgm:chPref val="0"/>
        </dgm:presLayoutVars>
      </dgm:prSet>
      <dgm:spPr/>
    </dgm:pt>
  </dgm:ptLst>
  <dgm:cxnLst>
    <dgm:cxn modelId="{AAFFFB01-FF35-014D-9105-56EF40D8B401}" type="presOf" srcId="{AE84EBAB-A312-4ABF-95BF-E0334B7C5223}" destId="{4FF4C1EB-19BF-4889-B2D7-1DF57D5B6207}" srcOrd="0" destOrd="0" presId="urn:microsoft.com/office/officeart/2018/2/layout/IconVerticalSolidList"/>
    <dgm:cxn modelId="{19E0D00D-66D3-4D4A-9A46-54D22538876D}" type="presOf" srcId="{D2AAAEE3-06B7-4D85-AB83-251B2DC25961}" destId="{763CF835-2564-4174-A5D7-FFF746D3CBA6}" srcOrd="0" destOrd="0" presId="urn:microsoft.com/office/officeart/2018/2/layout/IconVerticalSolidList"/>
    <dgm:cxn modelId="{F9E30424-2DB5-D84C-9002-51277D1533D1}" type="presOf" srcId="{1570D122-5C23-4B8A-88F0-FD0392DE3B6B}" destId="{CA0EBD11-F20B-4BA5-843D-F9E21758AD86}" srcOrd="0" destOrd="0" presId="urn:microsoft.com/office/officeart/2018/2/layout/IconVerticalSolidList"/>
    <dgm:cxn modelId="{5222AB35-8CF6-48A3-A7FD-0FA68F79F1B8}" srcId="{0D6DB0AF-A369-4F92-86C7-4F2778FD72CF}" destId="{AF071F20-1DCC-473C-AA45-8DA5D3F363FC}" srcOrd="4" destOrd="0" parTransId="{3768DB2D-39E4-4F30-9A14-37770A394BE9}" sibTransId="{9C92B460-4DB7-45C2-A600-AD8804C983EA}"/>
    <dgm:cxn modelId="{A3231D43-25AC-1B4E-83F7-0F7AC56300BD}" type="presOf" srcId="{0D6DB0AF-A369-4F92-86C7-4F2778FD72CF}" destId="{44265ECA-E724-45A3-919F-4136566B4BD1}" srcOrd="0" destOrd="0" presId="urn:microsoft.com/office/officeart/2018/2/layout/IconVerticalSolidList"/>
    <dgm:cxn modelId="{A079B255-362F-FE4D-8FCA-1CF0D7307802}" type="presOf" srcId="{46892235-0B22-43FA-B09E-D8BA0BAF30ED}" destId="{18A4A170-B98B-44A4-9337-C09ACF0ACA2A}" srcOrd="0" destOrd="0" presId="urn:microsoft.com/office/officeart/2018/2/layout/IconVerticalSolidList"/>
    <dgm:cxn modelId="{E1388F5D-DC5B-42D2-AE03-70BE8446533B}" srcId="{0D6DB0AF-A369-4F92-86C7-4F2778FD72CF}" destId="{D2AAAEE3-06B7-4D85-AB83-251B2DC25961}" srcOrd="0" destOrd="0" parTransId="{038F4F9B-C18E-4901-A342-082C9B936BED}" sibTransId="{7A8B9CCC-86D4-4206-9EA0-333D5C828425}"/>
    <dgm:cxn modelId="{A788EC63-C81D-41D5-A9B6-9EDCC09D39C5}" srcId="{0D6DB0AF-A369-4F92-86C7-4F2778FD72CF}" destId="{1570D122-5C23-4B8A-88F0-FD0392DE3B6B}" srcOrd="1" destOrd="0" parTransId="{7B0EB19E-88B1-4354-A4B8-F52B8522406E}" sibTransId="{2306C3EE-46E4-46DA-B8AC-563A1D741BB0}"/>
    <dgm:cxn modelId="{1A690577-512E-4CA8-A94E-E51BCAD82C25}" srcId="{0D6DB0AF-A369-4F92-86C7-4F2778FD72CF}" destId="{13F5F0A2-943E-4185-8618-A7A1E16D075D}" srcOrd="2" destOrd="0" parTransId="{9076D82C-3E24-46E9-892C-18E3B17314BB}" sibTransId="{736DA462-7AC6-41AB-85F9-829A56D38659}"/>
    <dgm:cxn modelId="{CA21197B-2A07-FD48-9621-1748BB9F343C}" type="presOf" srcId="{13F5F0A2-943E-4185-8618-A7A1E16D075D}" destId="{2E082521-3AA4-4251-9DD0-51BB5C6F7497}" srcOrd="0" destOrd="0" presId="urn:microsoft.com/office/officeart/2018/2/layout/IconVerticalSolidList"/>
    <dgm:cxn modelId="{2FF7D081-4D72-C94A-9C9C-E55FD241721E}" type="presOf" srcId="{AF071F20-1DCC-473C-AA45-8DA5D3F363FC}" destId="{B427B3B5-B796-4AFF-8A66-772AC58460B4}" srcOrd="0" destOrd="0" presId="urn:microsoft.com/office/officeart/2018/2/layout/IconVerticalSolidList"/>
    <dgm:cxn modelId="{162443A2-F564-4F47-AE07-49D0F5F40A8C}" srcId="{0D6DB0AF-A369-4F92-86C7-4F2778FD72CF}" destId="{46892235-0B22-43FA-B09E-D8BA0BAF30ED}" srcOrd="5" destOrd="0" parTransId="{89E6C27F-D058-43E0-8C27-A895A349BF69}" sibTransId="{05386DD5-CB8F-422B-89D3-20CFC9B729A4}"/>
    <dgm:cxn modelId="{4570D8D9-3559-441C-A42C-D86C62896909}" srcId="{0D6DB0AF-A369-4F92-86C7-4F2778FD72CF}" destId="{AE84EBAB-A312-4ABF-95BF-E0334B7C5223}" srcOrd="3" destOrd="0" parTransId="{F25CFD24-B08A-4506-8FE6-D2FE1D6657D3}" sibTransId="{5CBFFF08-5BD9-4B5A-8C0F-84F45CF8E424}"/>
    <dgm:cxn modelId="{CDE3D782-1F7F-7847-A67B-938F586F6565}" type="presParOf" srcId="{44265ECA-E724-45A3-919F-4136566B4BD1}" destId="{956518A2-8C85-4D0D-B859-0E39C914530B}" srcOrd="0" destOrd="0" presId="urn:microsoft.com/office/officeart/2018/2/layout/IconVerticalSolidList"/>
    <dgm:cxn modelId="{73EDD17D-599B-3447-A338-21CE5BB448AA}" type="presParOf" srcId="{956518A2-8C85-4D0D-B859-0E39C914530B}" destId="{94273D9F-1D18-4228-9FCA-62B1131B85DC}" srcOrd="0" destOrd="0" presId="urn:microsoft.com/office/officeart/2018/2/layout/IconVerticalSolidList"/>
    <dgm:cxn modelId="{141A167D-09CF-A943-B3F9-1EAB9DC0CDE3}" type="presParOf" srcId="{956518A2-8C85-4D0D-B859-0E39C914530B}" destId="{4D274032-E1F3-446E-B4B4-9C2CCCCC8789}" srcOrd="1" destOrd="0" presId="urn:microsoft.com/office/officeart/2018/2/layout/IconVerticalSolidList"/>
    <dgm:cxn modelId="{EE66717D-9501-DD44-91E8-BE8138906350}" type="presParOf" srcId="{956518A2-8C85-4D0D-B859-0E39C914530B}" destId="{0F223F5D-6A88-44BE-9E8B-9D349F927F37}" srcOrd="2" destOrd="0" presId="urn:microsoft.com/office/officeart/2018/2/layout/IconVerticalSolidList"/>
    <dgm:cxn modelId="{42FFBA0E-86F1-BA46-AABF-72E1501C3A54}" type="presParOf" srcId="{956518A2-8C85-4D0D-B859-0E39C914530B}" destId="{763CF835-2564-4174-A5D7-FFF746D3CBA6}" srcOrd="3" destOrd="0" presId="urn:microsoft.com/office/officeart/2018/2/layout/IconVerticalSolidList"/>
    <dgm:cxn modelId="{0787029B-1052-3742-A665-11EA53DBB3CC}" type="presParOf" srcId="{44265ECA-E724-45A3-919F-4136566B4BD1}" destId="{BBC446B2-5DF6-47E0-9E4A-583F57ABE599}" srcOrd="1" destOrd="0" presId="urn:microsoft.com/office/officeart/2018/2/layout/IconVerticalSolidList"/>
    <dgm:cxn modelId="{E1067E66-09B6-8B40-BD4E-D537A76072CE}" type="presParOf" srcId="{44265ECA-E724-45A3-919F-4136566B4BD1}" destId="{76A18592-C31A-4338-8118-783E919572D0}" srcOrd="2" destOrd="0" presId="urn:microsoft.com/office/officeart/2018/2/layout/IconVerticalSolidList"/>
    <dgm:cxn modelId="{57C8C585-9F8F-C643-B998-DA41D64A17E1}" type="presParOf" srcId="{76A18592-C31A-4338-8118-783E919572D0}" destId="{952FA69E-B8E2-4559-98C1-0C335415628C}" srcOrd="0" destOrd="0" presId="urn:microsoft.com/office/officeart/2018/2/layout/IconVerticalSolidList"/>
    <dgm:cxn modelId="{52A61122-0ACB-9242-8CE5-65B40A238347}" type="presParOf" srcId="{76A18592-C31A-4338-8118-783E919572D0}" destId="{88AB440B-8772-4377-B701-8783A462C304}" srcOrd="1" destOrd="0" presId="urn:microsoft.com/office/officeart/2018/2/layout/IconVerticalSolidList"/>
    <dgm:cxn modelId="{47FA68EC-C062-B04A-9482-1762F88DDF57}" type="presParOf" srcId="{76A18592-C31A-4338-8118-783E919572D0}" destId="{019846F2-BFDF-4426-AF90-5675AD70FDC4}" srcOrd="2" destOrd="0" presId="urn:microsoft.com/office/officeart/2018/2/layout/IconVerticalSolidList"/>
    <dgm:cxn modelId="{4F6C5823-A293-8F4F-96CB-C43F50A17144}" type="presParOf" srcId="{76A18592-C31A-4338-8118-783E919572D0}" destId="{CA0EBD11-F20B-4BA5-843D-F9E21758AD86}" srcOrd="3" destOrd="0" presId="urn:microsoft.com/office/officeart/2018/2/layout/IconVerticalSolidList"/>
    <dgm:cxn modelId="{177684A7-2A1D-474E-B1AC-C6DE241B482E}" type="presParOf" srcId="{44265ECA-E724-45A3-919F-4136566B4BD1}" destId="{8B0F5F6B-C152-4CB7-A909-F81FDF95A98C}" srcOrd="3" destOrd="0" presId="urn:microsoft.com/office/officeart/2018/2/layout/IconVerticalSolidList"/>
    <dgm:cxn modelId="{7B832594-7A61-124D-9328-89961AC31368}" type="presParOf" srcId="{44265ECA-E724-45A3-919F-4136566B4BD1}" destId="{51A4DE9D-8FB5-47A2-B445-FAA7168559A3}" srcOrd="4" destOrd="0" presId="urn:microsoft.com/office/officeart/2018/2/layout/IconVerticalSolidList"/>
    <dgm:cxn modelId="{0DA522A4-BD0E-6C4C-B575-D9415A08596E}" type="presParOf" srcId="{51A4DE9D-8FB5-47A2-B445-FAA7168559A3}" destId="{D80EB60F-CC5D-4360-946C-141A188B3D40}" srcOrd="0" destOrd="0" presId="urn:microsoft.com/office/officeart/2018/2/layout/IconVerticalSolidList"/>
    <dgm:cxn modelId="{8B7F2705-1E46-A946-AD00-82C506DAB8E9}" type="presParOf" srcId="{51A4DE9D-8FB5-47A2-B445-FAA7168559A3}" destId="{031CAC27-43C3-4EC8-9AE4-2DA47C65B62E}" srcOrd="1" destOrd="0" presId="urn:microsoft.com/office/officeart/2018/2/layout/IconVerticalSolidList"/>
    <dgm:cxn modelId="{F93B2739-8DF0-E042-8035-58F130F497CB}" type="presParOf" srcId="{51A4DE9D-8FB5-47A2-B445-FAA7168559A3}" destId="{05940158-361F-4364-A75F-D50DE8DBBB1B}" srcOrd="2" destOrd="0" presId="urn:microsoft.com/office/officeart/2018/2/layout/IconVerticalSolidList"/>
    <dgm:cxn modelId="{B658E0EF-8BED-294E-A75E-921DC039113D}" type="presParOf" srcId="{51A4DE9D-8FB5-47A2-B445-FAA7168559A3}" destId="{2E082521-3AA4-4251-9DD0-51BB5C6F7497}" srcOrd="3" destOrd="0" presId="urn:microsoft.com/office/officeart/2018/2/layout/IconVerticalSolidList"/>
    <dgm:cxn modelId="{890B3BD2-2A13-4740-9203-5BA0B8CE746C}" type="presParOf" srcId="{44265ECA-E724-45A3-919F-4136566B4BD1}" destId="{CBE6F7B1-5B3A-431A-8A9E-FC9317D6D1A1}" srcOrd="5" destOrd="0" presId="urn:microsoft.com/office/officeart/2018/2/layout/IconVerticalSolidList"/>
    <dgm:cxn modelId="{6ADCC699-C8FF-CB45-B2FC-9FD9C72DB1DB}" type="presParOf" srcId="{44265ECA-E724-45A3-919F-4136566B4BD1}" destId="{DBADA6DA-6489-4F4D-916A-3EF109D1D588}" srcOrd="6" destOrd="0" presId="urn:microsoft.com/office/officeart/2018/2/layout/IconVerticalSolidList"/>
    <dgm:cxn modelId="{CA0BCEB8-AEEC-824A-B9D9-6F5876049EF0}" type="presParOf" srcId="{DBADA6DA-6489-4F4D-916A-3EF109D1D588}" destId="{DAED69EB-6009-4204-BCC6-AF131485E7F3}" srcOrd="0" destOrd="0" presId="urn:microsoft.com/office/officeart/2018/2/layout/IconVerticalSolidList"/>
    <dgm:cxn modelId="{7DFA4BFB-EA2C-F24E-AA17-2FF791AB03DF}" type="presParOf" srcId="{DBADA6DA-6489-4F4D-916A-3EF109D1D588}" destId="{EE4C9F76-0AB0-43A1-A90D-CBF37A5B1113}" srcOrd="1" destOrd="0" presId="urn:microsoft.com/office/officeart/2018/2/layout/IconVerticalSolidList"/>
    <dgm:cxn modelId="{763224B7-4E1B-C943-8BB9-7860C0BDBBE3}" type="presParOf" srcId="{DBADA6DA-6489-4F4D-916A-3EF109D1D588}" destId="{5893924F-996E-42F4-9E4B-B381E47D10CE}" srcOrd="2" destOrd="0" presId="urn:microsoft.com/office/officeart/2018/2/layout/IconVerticalSolidList"/>
    <dgm:cxn modelId="{6EB39644-19DD-BE4A-B91E-1A1DCA27E104}" type="presParOf" srcId="{DBADA6DA-6489-4F4D-916A-3EF109D1D588}" destId="{4FF4C1EB-19BF-4889-B2D7-1DF57D5B6207}" srcOrd="3" destOrd="0" presId="urn:microsoft.com/office/officeart/2018/2/layout/IconVerticalSolidList"/>
    <dgm:cxn modelId="{C0F0C00B-3BE7-7E48-AF68-3352F94F0E17}" type="presParOf" srcId="{44265ECA-E724-45A3-919F-4136566B4BD1}" destId="{C4D70374-BEDB-47F3-8113-7ECFBC0069F9}" srcOrd="7" destOrd="0" presId="urn:microsoft.com/office/officeart/2018/2/layout/IconVerticalSolidList"/>
    <dgm:cxn modelId="{6B69CF52-A3D6-7543-9522-3AD3230CAB1B}" type="presParOf" srcId="{44265ECA-E724-45A3-919F-4136566B4BD1}" destId="{9E121BA4-DD38-4D3E-B0F6-350FBD37468F}" srcOrd="8" destOrd="0" presId="urn:microsoft.com/office/officeart/2018/2/layout/IconVerticalSolidList"/>
    <dgm:cxn modelId="{1AB9F6EA-E504-B34A-B0A4-1802C0DFA8CF}" type="presParOf" srcId="{9E121BA4-DD38-4D3E-B0F6-350FBD37468F}" destId="{599443CF-6CFE-499E-9886-496FC36CBBAD}" srcOrd="0" destOrd="0" presId="urn:microsoft.com/office/officeart/2018/2/layout/IconVerticalSolidList"/>
    <dgm:cxn modelId="{1BD58015-DE6A-9745-977F-99D5A3E1ACA5}" type="presParOf" srcId="{9E121BA4-DD38-4D3E-B0F6-350FBD37468F}" destId="{A8232F68-3271-4992-99EE-98995B3A4A93}" srcOrd="1" destOrd="0" presId="urn:microsoft.com/office/officeart/2018/2/layout/IconVerticalSolidList"/>
    <dgm:cxn modelId="{1209D47F-26A4-304E-ACA8-7C14571BC4CD}" type="presParOf" srcId="{9E121BA4-DD38-4D3E-B0F6-350FBD37468F}" destId="{333D84C5-4425-42E7-9E25-36ABB27F6C86}" srcOrd="2" destOrd="0" presId="urn:microsoft.com/office/officeart/2018/2/layout/IconVerticalSolidList"/>
    <dgm:cxn modelId="{79A11A09-B90C-894C-8A5A-51DE18D187C4}" type="presParOf" srcId="{9E121BA4-DD38-4D3E-B0F6-350FBD37468F}" destId="{B427B3B5-B796-4AFF-8A66-772AC58460B4}" srcOrd="3" destOrd="0" presId="urn:microsoft.com/office/officeart/2018/2/layout/IconVerticalSolidList"/>
    <dgm:cxn modelId="{18DABBDF-EC09-7B42-A204-BAFC57B0A64F}" type="presParOf" srcId="{44265ECA-E724-45A3-919F-4136566B4BD1}" destId="{B5604D01-EC96-4B95-8C08-C081985784A5}" srcOrd="9" destOrd="0" presId="urn:microsoft.com/office/officeart/2018/2/layout/IconVerticalSolidList"/>
    <dgm:cxn modelId="{9B6C0A3D-05FA-2E47-8D2D-160BEBE5A6A3}" type="presParOf" srcId="{44265ECA-E724-45A3-919F-4136566B4BD1}" destId="{602C489B-91CB-41C0-AF9A-DE7FBE6DC28E}" srcOrd="10" destOrd="0" presId="urn:microsoft.com/office/officeart/2018/2/layout/IconVerticalSolidList"/>
    <dgm:cxn modelId="{DDAB24C7-1E2A-A54A-8D34-E01854876B51}" type="presParOf" srcId="{602C489B-91CB-41C0-AF9A-DE7FBE6DC28E}" destId="{567494D0-738D-472E-AD37-0814E74C1D83}" srcOrd="0" destOrd="0" presId="urn:microsoft.com/office/officeart/2018/2/layout/IconVerticalSolidList"/>
    <dgm:cxn modelId="{926ACB92-0630-D04A-AD74-59CC7006D4CF}" type="presParOf" srcId="{602C489B-91CB-41C0-AF9A-DE7FBE6DC28E}" destId="{1BFC1864-4CF2-4637-9EE3-D23366560F5F}" srcOrd="1" destOrd="0" presId="urn:microsoft.com/office/officeart/2018/2/layout/IconVerticalSolidList"/>
    <dgm:cxn modelId="{04BDBFFE-0065-1E44-9285-A6DA5CD9054D}" type="presParOf" srcId="{602C489B-91CB-41C0-AF9A-DE7FBE6DC28E}" destId="{DF1CB69C-6406-48FA-8769-6AEC17FD305E}" srcOrd="2" destOrd="0" presId="urn:microsoft.com/office/officeart/2018/2/layout/IconVerticalSolidList"/>
    <dgm:cxn modelId="{9FFE6D26-0E6A-4C42-A3E9-25C780A51BD0}" type="presParOf" srcId="{602C489B-91CB-41C0-AF9A-DE7FBE6DC28E}" destId="{18A4A170-B98B-44A4-9337-C09ACF0ACA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F8C20D-41CC-491F-A5CB-99D7A4AEDE2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0926182-9EFC-4FAB-AEE0-4CD5CC1DFC54}">
      <dgm:prSet/>
      <dgm:spPr/>
      <dgm:t>
        <a:bodyPr/>
        <a:lstStyle/>
        <a:p>
          <a:pPr>
            <a:lnSpc>
              <a:spcPct val="100000"/>
            </a:lnSpc>
          </a:pPr>
          <a:r>
            <a:rPr lang="en-US" dirty="0"/>
            <a:t>Tell the truth like your reputation depends on it, because it does.</a:t>
          </a:r>
        </a:p>
      </dgm:t>
    </dgm:pt>
    <dgm:pt modelId="{A8147AAD-FA94-496C-8B6E-65C42E3E3C15}" type="parTrans" cxnId="{8590781C-B9EA-4244-B9FE-E210FE4354AD}">
      <dgm:prSet/>
      <dgm:spPr/>
      <dgm:t>
        <a:bodyPr/>
        <a:lstStyle/>
        <a:p>
          <a:endParaRPr lang="en-US"/>
        </a:p>
      </dgm:t>
    </dgm:pt>
    <dgm:pt modelId="{FC42AE74-C666-43EE-8E44-F4BF6CCC5A2A}" type="sibTrans" cxnId="{8590781C-B9EA-4244-B9FE-E210FE4354AD}">
      <dgm:prSet/>
      <dgm:spPr/>
      <dgm:t>
        <a:bodyPr/>
        <a:lstStyle/>
        <a:p>
          <a:endParaRPr lang="en-US"/>
        </a:p>
      </dgm:t>
    </dgm:pt>
    <dgm:pt modelId="{CC1716A8-5FA9-478F-B8A6-7FCCDDAF52E5}">
      <dgm:prSet/>
      <dgm:spPr/>
      <dgm:t>
        <a:bodyPr/>
        <a:lstStyle/>
        <a:p>
          <a:pPr>
            <a:lnSpc>
              <a:spcPct val="100000"/>
            </a:lnSpc>
          </a:pPr>
          <a:endParaRPr lang="en-US" dirty="0"/>
        </a:p>
      </dgm:t>
    </dgm:pt>
    <dgm:pt modelId="{320DCAE3-6E09-4CA8-B79E-79E9F364E384}" type="parTrans" cxnId="{1B705B9B-CFBE-4C07-AECE-3A0B6C799794}">
      <dgm:prSet/>
      <dgm:spPr/>
      <dgm:t>
        <a:bodyPr/>
        <a:lstStyle/>
        <a:p>
          <a:endParaRPr lang="en-US"/>
        </a:p>
      </dgm:t>
    </dgm:pt>
    <dgm:pt modelId="{2D95852E-2BE9-4B8C-9E16-359DBBD20F45}" type="sibTrans" cxnId="{1B705B9B-CFBE-4C07-AECE-3A0B6C799794}">
      <dgm:prSet/>
      <dgm:spPr/>
      <dgm:t>
        <a:bodyPr/>
        <a:lstStyle/>
        <a:p>
          <a:endParaRPr lang="en-US"/>
        </a:p>
      </dgm:t>
    </dgm:pt>
    <dgm:pt modelId="{75AD3796-22D3-4A43-93B9-0B76D1505E06}">
      <dgm:prSet/>
      <dgm:spPr/>
      <dgm:t>
        <a:bodyPr/>
        <a:lstStyle/>
        <a:p>
          <a:pPr>
            <a:lnSpc>
              <a:spcPct val="100000"/>
            </a:lnSpc>
          </a:pPr>
          <a:r>
            <a:rPr lang="en-US" dirty="0"/>
            <a:t>Tell your story in a manner that is compelling and personal.</a:t>
          </a:r>
        </a:p>
      </dgm:t>
    </dgm:pt>
    <dgm:pt modelId="{934A84B8-4658-4C00-9F1C-38AD8583CAD2}" type="parTrans" cxnId="{EB1A2227-B090-4967-9C4E-AC167F555D0A}">
      <dgm:prSet/>
      <dgm:spPr/>
      <dgm:t>
        <a:bodyPr/>
        <a:lstStyle/>
        <a:p>
          <a:endParaRPr lang="en-US"/>
        </a:p>
      </dgm:t>
    </dgm:pt>
    <dgm:pt modelId="{613778D1-6F9B-4F83-B53D-17F660AAC44F}" type="sibTrans" cxnId="{EB1A2227-B090-4967-9C4E-AC167F555D0A}">
      <dgm:prSet/>
      <dgm:spPr/>
      <dgm:t>
        <a:bodyPr/>
        <a:lstStyle/>
        <a:p>
          <a:endParaRPr lang="en-US"/>
        </a:p>
      </dgm:t>
    </dgm:pt>
    <dgm:pt modelId="{57534843-3976-4BC3-A1BA-F2DC52BC04FA}">
      <dgm:prSet/>
      <dgm:spPr/>
      <dgm:t>
        <a:bodyPr/>
        <a:lstStyle/>
        <a:p>
          <a:pPr>
            <a:lnSpc>
              <a:spcPct val="100000"/>
            </a:lnSpc>
          </a:pPr>
          <a:r>
            <a:rPr lang="en-US" dirty="0"/>
            <a:t>Take accountability at the top of the organization.</a:t>
          </a:r>
        </a:p>
      </dgm:t>
    </dgm:pt>
    <dgm:pt modelId="{51CD3FB2-7358-436C-BE57-5E9A8825DE8F}" type="parTrans" cxnId="{46BB5BD6-73C8-48AB-9600-00A2F05FEE4F}">
      <dgm:prSet/>
      <dgm:spPr/>
      <dgm:t>
        <a:bodyPr/>
        <a:lstStyle/>
        <a:p>
          <a:endParaRPr lang="en-US"/>
        </a:p>
      </dgm:t>
    </dgm:pt>
    <dgm:pt modelId="{F9050A5B-08FF-4F84-A9D4-9C19CAED366B}" type="sibTrans" cxnId="{46BB5BD6-73C8-48AB-9600-00A2F05FEE4F}">
      <dgm:prSet/>
      <dgm:spPr/>
      <dgm:t>
        <a:bodyPr/>
        <a:lstStyle/>
        <a:p>
          <a:endParaRPr lang="en-US"/>
        </a:p>
      </dgm:t>
    </dgm:pt>
    <dgm:pt modelId="{834C62EA-7251-4DDB-812F-0C4864664D10}">
      <dgm:prSet/>
      <dgm:spPr/>
      <dgm:t>
        <a:bodyPr/>
        <a:lstStyle/>
        <a:p>
          <a:pPr>
            <a:lnSpc>
              <a:spcPct val="100000"/>
            </a:lnSpc>
          </a:pPr>
          <a:endParaRPr lang="en-US" dirty="0"/>
        </a:p>
      </dgm:t>
    </dgm:pt>
    <dgm:pt modelId="{FBB94AC5-1447-45C8-BE24-6EE16DF24DA9}" type="parTrans" cxnId="{2C151A4F-87F3-4D6F-9E0C-797CD63CA74D}">
      <dgm:prSet/>
      <dgm:spPr/>
      <dgm:t>
        <a:bodyPr/>
        <a:lstStyle/>
        <a:p>
          <a:endParaRPr lang="en-US"/>
        </a:p>
      </dgm:t>
    </dgm:pt>
    <dgm:pt modelId="{7DD315A5-06A4-4827-8062-DB3D28D872E1}" type="sibTrans" cxnId="{2C151A4F-87F3-4D6F-9E0C-797CD63CA74D}">
      <dgm:prSet/>
      <dgm:spPr/>
      <dgm:t>
        <a:bodyPr/>
        <a:lstStyle/>
        <a:p>
          <a:endParaRPr lang="en-US"/>
        </a:p>
      </dgm:t>
    </dgm:pt>
    <dgm:pt modelId="{FB70B07A-143F-43CA-9382-3FF87800A4B3}" type="pres">
      <dgm:prSet presAssocID="{1AF8C20D-41CC-491F-A5CB-99D7A4AEDE24}" presName="root" presStyleCnt="0">
        <dgm:presLayoutVars>
          <dgm:dir/>
          <dgm:resizeHandles val="exact"/>
        </dgm:presLayoutVars>
      </dgm:prSet>
      <dgm:spPr/>
    </dgm:pt>
    <dgm:pt modelId="{39D5F77D-9360-4013-A034-4B512229C3AE}" type="pres">
      <dgm:prSet presAssocID="{50926182-9EFC-4FAB-AEE0-4CD5CC1DFC54}" presName="compNode" presStyleCnt="0"/>
      <dgm:spPr/>
    </dgm:pt>
    <dgm:pt modelId="{E1C6E695-4D6C-4972-9211-51FAB43A8FC0}" type="pres">
      <dgm:prSet presAssocID="{50926182-9EFC-4FAB-AEE0-4CD5CC1DFC54}" presName="bgRect" presStyleLbl="bgShp" presStyleIdx="0" presStyleCnt="3"/>
      <dgm:spPr/>
    </dgm:pt>
    <dgm:pt modelId="{F1D46224-E1F6-4356-86D0-3602B9F79EC6}" type="pres">
      <dgm:prSet presAssocID="{50926182-9EFC-4FAB-AEE0-4CD5CC1DFC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4BEC13-1FAE-48B7-9F49-EBC63D7124D5}" type="pres">
      <dgm:prSet presAssocID="{50926182-9EFC-4FAB-AEE0-4CD5CC1DFC54}" presName="spaceRect" presStyleCnt="0"/>
      <dgm:spPr/>
    </dgm:pt>
    <dgm:pt modelId="{80915B08-1C91-4221-B5AB-3E71D6291EB7}" type="pres">
      <dgm:prSet presAssocID="{50926182-9EFC-4FAB-AEE0-4CD5CC1DFC54}" presName="parTx" presStyleLbl="revTx" presStyleIdx="0" presStyleCnt="5" custScaleX="168560" custLinFactNeighborX="24070" custLinFactNeighborY="-964">
        <dgm:presLayoutVars>
          <dgm:chMax val="0"/>
          <dgm:chPref val="0"/>
        </dgm:presLayoutVars>
      </dgm:prSet>
      <dgm:spPr/>
    </dgm:pt>
    <dgm:pt modelId="{F089A2BF-A320-4217-98AE-24E9057F3593}" type="pres">
      <dgm:prSet presAssocID="{50926182-9EFC-4FAB-AEE0-4CD5CC1DFC54}" presName="desTx" presStyleLbl="revTx" presStyleIdx="1" presStyleCnt="5">
        <dgm:presLayoutVars/>
      </dgm:prSet>
      <dgm:spPr/>
    </dgm:pt>
    <dgm:pt modelId="{07074B7D-6FFA-4D10-A4EB-160398A79F31}" type="pres">
      <dgm:prSet presAssocID="{FC42AE74-C666-43EE-8E44-F4BF6CCC5A2A}" presName="sibTrans" presStyleCnt="0"/>
      <dgm:spPr/>
    </dgm:pt>
    <dgm:pt modelId="{A9ED96BF-F9A1-438E-B123-EA1B487023D8}" type="pres">
      <dgm:prSet presAssocID="{75AD3796-22D3-4A43-93B9-0B76D1505E06}" presName="compNode" presStyleCnt="0"/>
      <dgm:spPr/>
    </dgm:pt>
    <dgm:pt modelId="{0EC9294A-CFF0-41E9-907D-A5B2F0EF8B3C}" type="pres">
      <dgm:prSet presAssocID="{75AD3796-22D3-4A43-93B9-0B76D1505E06}" presName="bgRect" presStyleLbl="bgShp" presStyleIdx="1" presStyleCnt="3"/>
      <dgm:spPr>
        <a:solidFill>
          <a:srgbClr val="FF7D5E"/>
        </a:solidFill>
      </dgm:spPr>
    </dgm:pt>
    <dgm:pt modelId="{F4674496-9886-4CDB-AA13-DCAB02C89DE5}" type="pres">
      <dgm:prSet presAssocID="{75AD3796-22D3-4A43-93B9-0B76D1505E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CED6230-56AD-4988-8E3B-3A8404AD47BD}" type="pres">
      <dgm:prSet presAssocID="{75AD3796-22D3-4A43-93B9-0B76D1505E06}" presName="spaceRect" presStyleCnt="0"/>
      <dgm:spPr/>
    </dgm:pt>
    <dgm:pt modelId="{0F220820-4283-4972-B0DF-841DCC0762C9}" type="pres">
      <dgm:prSet presAssocID="{75AD3796-22D3-4A43-93B9-0B76D1505E06}" presName="parTx" presStyleLbl="revTx" presStyleIdx="2" presStyleCnt="5" custLinFactNeighborX="-5801" custLinFactNeighborY="-159">
        <dgm:presLayoutVars>
          <dgm:chMax val="0"/>
          <dgm:chPref val="0"/>
        </dgm:presLayoutVars>
      </dgm:prSet>
      <dgm:spPr/>
    </dgm:pt>
    <dgm:pt modelId="{BB30DFB5-674D-45B9-9925-DD3AEE167C09}" type="pres">
      <dgm:prSet presAssocID="{613778D1-6F9B-4F83-B53D-17F660AAC44F}" presName="sibTrans" presStyleCnt="0"/>
      <dgm:spPr/>
    </dgm:pt>
    <dgm:pt modelId="{F8479741-F4C9-4F79-8625-25EA7F09C4FA}" type="pres">
      <dgm:prSet presAssocID="{57534843-3976-4BC3-A1BA-F2DC52BC04FA}" presName="compNode" presStyleCnt="0"/>
      <dgm:spPr/>
    </dgm:pt>
    <dgm:pt modelId="{D00B7098-16F7-4BE4-B55F-B95DEF0D6CFA}" type="pres">
      <dgm:prSet presAssocID="{57534843-3976-4BC3-A1BA-F2DC52BC04FA}" presName="bgRect" presStyleLbl="bgShp" presStyleIdx="2" presStyleCnt="3"/>
      <dgm:spPr>
        <a:solidFill>
          <a:schemeClr val="accent5"/>
        </a:solidFill>
      </dgm:spPr>
    </dgm:pt>
    <dgm:pt modelId="{926E995F-87EC-4F1B-8BF7-213A02304285}" type="pres">
      <dgm:prSet presAssocID="{57534843-3976-4BC3-A1BA-F2DC52BC04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ecturer"/>
        </a:ext>
      </dgm:extLst>
    </dgm:pt>
    <dgm:pt modelId="{D61E9346-561B-4A7A-8EA6-EE48C72EAA23}" type="pres">
      <dgm:prSet presAssocID="{57534843-3976-4BC3-A1BA-F2DC52BC04FA}" presName="spaceRect" presStyleCnt="0"/>
      <dgm:spPr/>
    </dgm:pt>
    <dgm:pt modelId="{EFE8E249-0C5E-4CE1-AD4C-BCC252633B79}" type="pres">
      <dgm:prSet presAssocID="{57534843-3976-4BC3-A1BA-F2DC52BC04FA}" presName="parTx" presStyleLbl="revTx" presStyleIdx="3" presStyleCnt="5" custScaleX="165795" custLinFactNeighborX="22578" custLinFactNeighborY="-3132">
        <dgm:presLayoutVars>
          <dgm:chMax val="0"/>
          <dgm:chPref val="0"/>
        </dgm:presLayoutVars>
      </dgm:prSet>
      <dgm:spPr/>
    </dgm:pt>
    <dgm:pt modelId="{4CDA0EEC-05E6-4288-B57F-DEB4D09992E2}" type="pres">
      <dgm:prSet presAssocID="{57534843-3976-4BC3-A1BA-F2DC52BC04FA}" presName="desTx" presStyleLbl="revTx" presStyleIdx="4" presStyleCnt="5">
        <dgm:presLayoutVars/>
      </dgm:prSet>
      <dgm:spPr/>
    </dgm:pt>
  </dgm:ptLst>
  <dgm:cxnLst>
    <dgm:cxn modelId="{8590781C-B9EA-4244-B9FE-E210FE4354AD}" srcId="{1AF8C20D-41CC-491F-A5CB-99D7A4AEDE24}" destId="{50926182-9EFC-4FAB-AEE0-4CD5CC1DFC54}" srcOrd="0" destOrd="0" parTransId="{A8147AAD-FA94-496C-8B6E-65C42E3E3C15}" sibTransId="{FC42AE74-C666-43EE-8E44-F4BF6CCC5A2A}"/>
    <dgm:cxn modelId="{EB1A2227-B090-4967-9C4E-AC167F555D0A}" srcId="{1AF8C20D-41CC-491F-A5CB-99D7A4AEDE24}" destId="{75AD3796-22D3-4A43-93B9-0B76D1505E06}" srcOrd="1" destOrd="0" parTransId="{934A84B8-4658-4C00-9F1C-38AD8583CAD2}" sibTransId="{613778D1-6F9B-4F83-B53D-17F660AAC44F}"/>
    <dgm:cxn modelId="{8A6C8E43-0D0F-462A-BC77-0449656E9302}" type="presOf" srcId="{75AD3796-22D3-4A43-93B9-0B76D1505E06}" destId="{0F220820-4283-4972-B0DF-841DCC0762C9}" srcOrd="0" destOrd="0" presId="urn:microsoft.com/office/officeart/2018/2/layout/IconVerticalSolidList"/>
    <dgm:cxn modelId="{2C151A4F-87F3-4D6F-9E0C-797CD63CA74D}" srcId="{57534843-3976-4BC3-A1BA-F2DC52BC04FA}" destId="{834C62EA-7251-4DDB-812F-0C4864664D10}" srcOrd="0" destOrd="0" parTransId="{FBB94AC5-1447-45C8-BE24-6EE16DF24DA9}" sibTransId="{7DD315A5-06A4-4827-8062-DB3D28D872E1}"/>
    <dgm:cxn modelId="{1B705B9B-CFBE-4C07-AECE-3A0B6C799794}" srcId="{50926182-9EFC-4FAB-AEE0-4CD5CC1DFC54}" destId="{CC1716A8-5FA9-478F-B8A6-7FCCDDAF52E5}" srcOrd="0" destOrd="0" parTransId="{320DCAE3-6E09-4CA8-B79E-79E9F364E384}" sibTransId="{2D95852E-2BE9-4B8C-9E16-359DBBD20F45}"/>
    <dgm:cxn modelId="{4188959C-6580-4A8D-8749-BD03A9404782}" type="presOf" srcId="{CC1716A8-5FA9-478F-B8A6-7FCCDDAF52E5}" destId="{F089A2BF-A320-4217-98AE-24E9057F3593}" srcOrd="0" destOrd="0" presId="urn:microsoft.com/office/officeart/2018/2/layout/IconVerticalSolidList"/>
    <dgm:cxn modelId="{D97CADCC-E298-4F74-AA6A-38E1570FF908}" type="presOf" srcId="{1AF8C20D-41CC-491F-A5CB-99D7A4AEDE24}" destId="{FB70B07A-143F-43CA-9382-3FF87800A4B3}" srcOrd="0" destOrd="0" presId="urn:microsoft.com/office/officeart/2018/2/layout/IconVerticalSolidList"/>
    <dgm:cxn modelId="{638AC8D4-38F3-4022-A5C8-6BA7B00B7C7B}" type="presOf" srcId="{50926182-9EFC-4FAB-AEE0-4CD5CC1DFC54}" destId="{80915B08-1C91-4221-B5AB-3E71D6291EB7}" srcOrd="0" destOrd="0" presId="urn:microsoft.com/office/officeart/2018/2/layout/IconVerticalSolidList"/>
    <dgm:cxn modelId="{46BB5BD6-73C8-48AB-9600-00A2F05FEE4F}" srcId="{1AF8C20D-41CC-491F-A5CB-99D7A4AEDE24}" destId="{57534843-3976-4BC3-A1BA-F2DC52BC04FA}" srcOrd="2" destOrd="0" parTransId="{51CD3FB2-7358-436C-BE57-5E9A8825DE8F}" sibTransId="{F9050A5B-08FF-4F84-A9D4-9C19CAED366B}"/>
    <dgm:cxn modelId="{E7AEE0D8-B09B-4493-A3DC-518FDA2C7CC6}" type="presOf" srcId="{834C62EA-7251-4DDB-812F-0C4864664D10}" destId="{4CDA0EEC-05E6-4288-B57F-DEB4D09992E2}" srcOrd="0" destOrd="0" presId="urn:microsoft.com/office/officeart/2018/2/layout/IconVerticalSolidList"/>
    <dgm:cxn modelId="{513E56ED-85BC-4BF7-AFA8-6F63D0CE9B06}" type="presOf" srcId="{57534843-3976-4BC3-A1BA-F2DC52BC04FA}" destId="{EFE8E249-0C5E-4CE1-AD4C-BCC252633B79}" srcOrd="0" destOrd="0" presId="urn:microsoft.com/office/officeart/2018/2/layout/IconVerticalSolidList"/>
    <dgm:cxn modelId="{25B5F49E-F2F1-4449-8148-298C64A90340}" type="presParOf" srcId="{FB70B07A-143F-43CA-9382-3FF87800A4B3}" destId="{39D5F77D-9360-4013-A034-4B512229C3AE}" srcOrd="0" destOrd="0" presId="urn:microsoft.com/office/officeart/2018/2/layout/IconVerticalSolidList"/>
    <dgm:cxn modelId="{9626F394-ED79-472C-93E8-9969849804CA}" type="presParOf" srcId="{39D5F77D-9360-4013-A034-4B512229C3AE}" destId="{E1C6E695-4D6C-4972-9211-51FAB43A8FC0}" srcOrd="0" destOrd="0" presId="urn:microsoft.com/office/officeart/2018/2/layout/IconVerticalSolidList"/>
    <dgm:cxn modelId="{ACC569CE-D76A-4A15-A91C-FBF3638C5357}" type="presParOf" srcId="{39D5F77D-9360-4013-A034-4B512229C3AE}" destId="{F1D46224-E1F6-4356-86D0-3602B9F79EC6}" srcOrd="1" destOrd="0" presId="urn:microsoft.com/office/officeart/2018/2/layout/IconVerticalSolidList"/>
    <dgm:cxn modelId="{87032D93-9264-49BD-851E-70CFA9CBCD69}" type="presParOf" srcId="{39D5F77D-9360-4013-A034-4B512229C3AE}" destId="{B54BEC13-1FAE-48B7-9F49-EBC63D7124D5}" srcOrd="2" destOrd="0" presId="urn:microsoft.com/office/officeart/2018/2/layout/IconVerticalSolidList"/>
    <dgm:cxn modelId="{C158752A-BE90-40E6-986B-9682E379CE82}" type="presParOf" srcId="{39D5F77D-9360-4013-A034-4B512229C3AE}" destId="{80915B08-1C91-4221-B5AB-3E71D6291EB7}" srcOrd="3" destOrd="0" presId="urn:microsoft.com/office/officeart/2018/2/layout/IconVerticalSolidList"/>
    <dgm:cxn modelId="{94DFA3F8-BB13-4BDB-B3BB-C29E332ED3EF}" type="presParOf" srcId="{39D5F77D-9360-4013-A034-4B512229C3AE}" destId="{F089A2BF-A320-4217-98AE-24E9057F3593}" srcOrd="4" destOrd="0" presId="urn:microsoft.com/office/officeart/2018/2/layout/IconVerticalSolidList"/>
    <dgm:cxn modelId="{31BB3E74-06E7-4CF6-A91B-1AC63C9377AA}" type="presParOf" srcId="{FB70B07A-143F-43CA-9382-3FF87800A4B3}" destId="{07074B7D-6FFA-4D10-A4EB-160398A79F31}" srcOrd="1" destOrd="0" presId="urn:microsoft.com/office/officeart/2018/2/layout/IconVerticalSolidList"/>
    <dgm:cxn modelId="{86A561FE-244E-4DF0-8FC4-3A43613359BB}" type="presParOf" srcId="{FB70B07A-143F-43CA-9382-3FF87800A4B3}" destId="{A9ED96BF-F9A1-438E-B123-EA1B487023D8}" srcOrd="2" destOrd="0" presId="urn:microsoft.com/office/officeart/2018/2/layout/IconVerticalSolidList"/>
    <dgm:cxn modelId="{7A375AD2-B6E0-4610-A272-EBED598A7111}" type="presParOf" srcId="{A9ED96BF-F9A1-438E-B123-EA1B487023D8}" destId="{0EC9294A-CFF0-41E9-907D-A5B2F0EF8B3C}" srcOrd="0" destOrd="0" presId="urn:microsoft.com/office/officeart/2018/2/layout/IconVerticalSolidList"/>
    <dgm:cxn modelId="{CADF127E-BA2D-4FE9-BE09-A7D31FA0D87D}" type="presParOf" srcId="{A9ED96BF-F9A1-438E-B123-EA1B487023D8}" destId="{F4674496-9886-4CDB-AA13-DCAB02C89DE5}" srcOrd="1" destOrd="0" presId="urn:microsoft.com/office/officeart/2018/2/layout/IconVerticalSolidList"/>
    <dgm:cxn modelId="{D021EBC4-35C5-42C7-9125-CF6A7B06D2CF}" type="presParOf" srcId="{A9ED96BF-F9A1-438E-B123-EA1B487023D8}" destId="{FCED6230-56AD-4988-8E3B-3A8404AD47BD}" srcOrd="2" destOrd="0" presId="urn:microsoft.com/office/officeart/2018/2/layout/IconVerticalSolidList"/>
    <dgm:cxn modelId="{C4B40EB5-1C9C-4268-8B2E-06E7AB8B896A}" type="presParOf" srcId="{A9ED96BF-F9A1-438E-B123-EA1B487023D8}" destId="{0F220820-4283-4972-B0DF-841DCC0762C9}" srcOrd="3" destOrd="0" presId="urn:microsoft.com/office/officeart/2018/2/layout/IconVerticalSolidList"/>
    <dgm:cxn modelId="{6E069230-E059-4EEA-BCBB-C6C8329737D4}" type="presParOf" srcId="{FB70B07A-143F-43CA-9382-3FF87800A4B3}" destId="{BB30DFB5-674D-45B9-9925-DD3AEE167C09}" srcOrd="3" destOrd="0" presId="urn:microsoft.com/office/officeart/2018/2/layout/IconVerticalSolidList"/>
    <dgm:cxn modelId="{F526C37A-2CED-423F-893F-508A2522B405}" type="presParOf" srcId="{FB70B07A-143F-43CA-9382-3FF87800A4B3}" destId="{F8479741-F4C9-4F79-8625-25EA7F09C4FA}" srcOrd="4" destOrd="0" presId="urn:microsoft.com/office/officeart/2018/2/layout/IconVerticalSolidList"/>
    <dgm:cxn modelId="{7877B3EB-E3B5-47CC-B6BF-97815CEB7E68}" type="presParOf" srcId="{F8479741-F4C9-4F79-8625-25EA7F09C4FA}" destId="{D00B7098-16F7-4BE4-B55F-B95DEF0D6CFA}" srcOrd="0" destOrd="0" presId="urn:microsoft.com/office/officeart/2018/2/layout/IconVerticalSolidList"/>
    <dgm:cxn modelId="{C6ADA0EA-CD1A-4058-BE7B-0DF969B97FD5}" type="presParOf" srcId="{F8479741-F4C9-4F79-8625-25EA7F09C4FA}" destId="{926E995F-87EC-4F1B-8BF7-213A02304285}" srcOrd="1" destOrd="0" presId="urn:microsoft.com/office/officeart/2018/2/layout/IconVerticalSolidList"/>
    <dgm:cxn modelId="{1F2CBE03-C34B-419C-B783-72CA9423314F}" type="presParOf" srcId="{F8479741-F4C9-4F79-8625-25EA7F09C4FA}" destId="{D61E9346-561B-4A7A-8EA6-EE48C72EAA23}" srcOrd="2" destOrd="0" presId="urn:microsoft.com/office/officeart/2018/2/layout/IconVerticalSolidList"/>
    <dgm:cxn modelId="{80272C14-235F-4826-A5D9-61DD0F04BA38}" type="presParOf" srcId="{F8479741-F4C9-4F79-8625-25EA7F09C4FA}" destId="{EFE8E249-0C5E-4CE1-AD4C-BCC252633B79}" srcOrd="3" destOrd="0" presId="urn:microsoft.com/office/officeart/2018/2/layout/IconVerticalSolidList"/>
    <dgm:cxn modelId="{82F9EA21-62DF-4244-A323-D3017A78D639}" type="presParOf" srcId="{F8479741-F4C9-4F79-8625-25EA7F09C4FA}" destId="{4CDA0EEC-05E6-4288-B57F-DEB4D09992E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201BE-1442-4E39-A32D-4314AC3B6B55}"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2C09543F-CA93-4091-AF83-EDC334E2C244}">
      <dgm:prSet/>
      <dgm:spPr>
        <a:solidFill>
          <a:schemeClr val="accent2"/>
        </a:solidFill>
        <a:ln>
          <a:solidFill>
            <a:schemeClr val="bg1"/>
          </a:solidFill>
        </a:ln>
      </dgm:spPr>
      <dgm:t>
        <a:bodyPr/>
        <a:lstStyle/>
        <a:p>
          <a:r>
            <a:rPr lang="en-US" dirty="0"/>
            <a:t>Take</a:t>
          </a:r>
        </a:p>
      </dgm:t>
    </dgm:pt>
    <dgm:pt modelId="{8331CD4C-9E65-462C-A000-D5B9552CC8D7}" type="parTrans" cxnId="{AACE21CB-E3CA-4C0A-90E9-8F149D56BC35}">
      <dgm:prSet/>
      <dgm:spPr/>
      <dgm:t>
        <a:bodyPr/>
        <a:lstStyle/>
        <a:p>
          <a:endParaRPr lang="en-US"/>
        </a:p>
      </dgm:t>
    </dgm:pt>
    <dgm:pt modelId="{8FF5E799-0E77-44F0-8FE6-CED5125CEEA9}" type="sibTrans" cxnId="{AACE21CB-E3CA-4C0A-90E9-8F149D56BC35}">
      <dgm:prSet/>
      <dgm:spPr/>
      <dgm:t>
        <a:bodyPr/>
        <a:lstStyle/>
        <a:p>
          <a:endParaRPr lang="en-US"/>
        </a:p>
      </dgm:t>
    </dgm:pt>
    <dgm:pt modelId="{9ED558E1-90EB-4E55-8F9A-B8722CCBA199}">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Take a deep breath, step back and pause long enough to see the bigger picture and what is happening</a:t>
          </a:r>
        </a:p>
      </dgm:t>
    </dgm:pt>
    <dgm:pt modelId="{680522C8-0C0B-47F5-BB8A-9F893587C1BA}" type="parTrans" cxnId="{291B78A0-BF36-4BB3-AD12-CF86C5D6BF04}">
      <dgm:prSet/>
      <dgm:spPr/>
      <dgm:t>
        <a:bodyPr/>
        <a:lstStyle/>
        <a:p>
          <a:endParaRPr lang="en-US"/>
        </a:p>
      </dgm:t>
    </dgm:pt>
    <dgm:pt modelId="{031A0D95-F7E2-4BA3-8D38-C226DFDAC98F}" type="sibTrans" cxnId="{291B78A0-BF36-4BB3-AD12-CF86C5D6BF04}">
      <dgm:prSet/>
      <dgm:spPr/>
      <dgm:t>
        <a:bodyPr/>
        <a:lstStyle/>
        <a:p>
          <a:endParaRPr lang="en-US"/>
        </a:p>
      </dgm:t>
    </dgm:pt>
    <dgm:pt modelId="{403EA2F3-493F-4380-889C-69F16C60888F}">
      <dgm:prSet/>
      <dgm:spPr>
        <a:solidFill>
          <a:schemeClr val="accent2"/>
        </a:solidFill>
        <a:ln>
          <a:solidFill>
            <a:srgbClr val="54B0BD"/>
          </a:solidFill>
        </a:ln>
      </dgm:spPr>
      <dgm:t>
        <a:bodyPr/>
        <a:lstStyle/>
        <a:p>
          <a:r>
            <a:rPr lang="en-US" dirty="0"/>
            <a:t>Be</a:t>
          </a:r>
        </a:p>
      </dgm:t>
    </dgm:pt>
    <dgm:pt modelId="{4C0AC686-AB60-4A53-BDC6-D0D601BD36B7}" type="parTrans" cxnId="{7A1FBEF5-D6DC-4CCE-AF2E-DFCA98ED8D43}">
      <dgm:prSet/>
      <dgm:spPr/>
      <dgm:t>
        <a:bodyPr/>
        <a:lstStyle/>
        <a:p>
          <a:endParaRPr lang="en-US"/>
        </a:p>
      </dgm:t>
    </dgm:pt>
    <dgm:pt modelId="{2D2B9100-7296-4BDF-BB6E-8D1CB28ECD95}" type="sibTrans" cxnId="{7A1FBEF5-D6DC-4CCE-AF2E-DFCA98ED8D43}">
      <dgm:prSet/>
      <dgm:spPr/>
      <dgm:t>
        <a:bodyPr/>
        <a:lstStyle/>
        <a:p>
          <a:endParaRPr lang="en-US"/>
        </a:p>
      </dgm:t>
    </dgm:pt>
    <dgm:pt modelId="{58B3C88A-95F2-44B8-BFD1-25323106C414}">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Be open to re-evaluating your plan when new info presents itself; praise the person who reports a mistake</a:t>
          </a:r>
        </a:p>
      </dgm:t>
    </dgm:pt>
    <dgm:pt modelId="{E537D10D-3EDD-40D2-BFE9-C07FC7B30AB1}" type="parTrans" cxnId="{B898357E-E255-40A5-B5D5-25F9E0F02139}">
      <dgm:prSet/>
      <dgm:spPr/>
      <dgm:t>
        <a:bodyPr/>
        <a:lstStyle/>
        <a:p>
          <a:endParaRPr lang="en-US"/>
        </a:p>
      </dgm:t>
    </dgm:pt>
    <dgm:pt modelId="{BFA569FA-0D78-4123-B2EC-8EF98B48522C}" type="sibTrans" cxnId="{B898357E-E255-40A5-B5D5-25F9E0F02139}">
      <dgm:prSet/>
      <dgm:spPr/>
      <dgm:t>
        <a:bodyPr/>
        <a:lstStyle/>
        <a:p>
          <a:endParaRPr lang="en-US"/>
        </a:p>
      </dgm:t>
    </dgm:pt>
    <dgm:pt modelId="{A2C7507D-67E4-4937-8F75-20BD4A2FDD4D}">
      <dgm:prSet/>
      <dgm:spPr>
        <a:solidFill>
          <a:schemeClr val="accent2"/>
        </a:solidFill>
        <a:ln>
          <a:solidFill>
            <a:srgbClr val="54B0BD"/>
          </a:solidFill>
        </a:ln>
      </dgm:spPr>
      <dgm:t>
        <a:bodyPr/>
        <a:lstStyle/>
        <a:p>
          <a:r>
            <a:rPr lang="en-US" dirty="0"/>
            <a:t>Do</a:t>
          </a:r>
        </a:p>
      </dgm:t>
    </dgm:pt>
    <dgm:pt modelId="{5A057C51-CA39-4E48-BC37-3A39B21F0A2B}" type="parTrans" cxnId="{DDF7EE4E-C1BE-4E05-8325-706C52152B24}">
      <dgm:prSet/>
      <dgm:spPr/>
      <dgm:t>
        <a:bodyPr/>
        <a:lstStyle/>
        <a:p>
          <a:endParaRPr lang="en-US"/>
        </a:p>
      </dgm:t>
    </dgm:pt>
    <dgm:pt modelId="{AF7B8E19-36E3-4153-B09C-647EBAE20843}" type="sibTrans" cxnId="{DDF7EE4E-C1BE-4E05-8325-706C52152B24}">
      <dgm:prSet/>
      <dgm:spPr/>
      <dgm:t>
        <a:bodyPr/>
        <a:lstStyle/>
        <a:p>
          <a:endParaRPr lang="en-US"/>
        </a:p>
      </dgm:t>
    </dgm:pt>
    <dgm:pt modelId="{F1737F0A-A4BA-49D9-816B-B1708A5E277E}">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Do, monitor, diagnose, repeat </a:t>
          </a:r>
        </a:p>
      </dgm:t>
    </dgm:pt>
    <dgm:pt modelId="{53A1A785-38FA-4C5A-B8CA-01419F765920}" type="parTrans" cxnId="{D54EB820-4332-4E04-AB5E-268F8737EB14}">
      <dgm:prSet/>
      <dgm:spPr/>
      <dgm:t>
        <a:bodyPr/>
        <a:lstStyle/>
        <a:p>
          <a:endParaRPr lang="en-US"/>
        </a:p>
      </dgm:t>
    </dgm:pt>
    <dgm:pt modelId="{705DFBAA-1723-4D49-AABE-7A689E97BAFD}" type="sibTrans" cxnId="{D54EB820-4332-4E04-AB5E-268F8737EB14}">
      <dgm:prSet/>
      <dgm:spPr/>
      <dgm:t>
        <a:bodyPr/>
        <a:lstStyle/>
        <a:p>
          <a:endParaRPr lang="en-US"/>
        </a:p>
      </dgm:t>
    </dgm:pt>
    <dgm:pt modelId="{C28703B7-F16A-410A-8347-F05F2BD058CC}">
      <dgm:prSet/>
      <dgm:spPr>
        <a:solidFill>
          <a:schemeClr val="accent2"/>
        </a:solidFill>
        <a:ln>
          <a:solidFill>
            <a:schemeClr val="bg1"/>
          </a:solidFill>
        </a:ln>
      </dgm:spPr>
      <dgm:t>
        <a:bodyPr/>
        <a:lstStyle/>
        <a:p>
          <a:r>
            <a:rPr lang="en-US" dirty="0"/>
            <a:t>Avoid</a:t>
          </a:r>
        </a:p>
      </dgm:t>
    </dgm:pt>
    <dgm:pt modelId="{1A4F85ED-5019-4387-B06E-959E82FE7609}" type="parTrans" cxnId="{2BEF2189-D00A-4369-A86C-B07DDA0F98EE}">
      <dgm:prSet/>
      <dgm:spPr/>
      <dgm:t>
        <a:bodyPr/>
        <a:lstStyle/>
        <a:p>
          <a:endParaRPr lang="en-US"/>
        </a:p>
      </dgm:t>
    </dgm:pt>
    <dgm:pt modelId="{7EDCCD9B-B8EB-4B0E-AA8C-2BA4B40A0E22}" type="sibTrans" cxnId="{2BEF2189-D00A-4369-A86C-B07DDA0F98EE}">
      <dgm:prSet/>
      <dgm:spPr/>
      <dgm:t>
        <a:bodyPr/>
        <a:lstStyle/>
        <a:p>
          <a:endParaRPr lang="en-US"/>
        </a:p>
      </dgm:t>
    </dgm:pt>
    <dgm:pt modelId="{3A32997E-E4CF-4668-8FC4-E04969D2D7A1}">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Avoid silo-thinking: know something about everyone else’s job, understand how various tasks fit together and how they fit into the big picture</a:t>
          </a:r>
        </a:p>
      </dgm:t>
    </dgm:pt>
    <dgm:pt modelId="{A6480A6F-11DD-4FD4-B364-81A9D71FD7EE}" type="parTrans" cxnId="{B71B2F78-A2EB-4333-8D0E-746D81C3E79C}">
      <dgm:prSet/>
      <dgm:spPr/>
      <dgm:t>
        <a:bodyPr/>
        <a:lstStyle/>
        <a:p>
          <a:endParaRPr lang="en-US"/>
        </a:p>
      </dgm:t>
    </dgm:pt>
    <dgm:pt modelId="{5BB2A3D1-0035-4F08-A90A-359EC7FF8A2A}" type="sibTrans" cxnId="{B71B2F78-A2EB-4333-8D0E-746D81C3E79C}">
      <dgm:prSet/>
      <dgm:spPr/>
      <dgm:t>
        <a:bodyPr/>
        <a:lstStyle/>
        <a:p>
          <a:endParaRPr lang="en-US"/>
        </a:p>
      </dgm:t>
    </dgm:pt>
    <dgm:pt modelId="{278402D6-3447-754F-89F0-B701B17D2EF8}" type="pres">
      <dgm:prSet presAssocID="{F12201BE-1442-4E39-A32D-4314AC3B6B55}" presName="Name0" presStyleCnt="0">
        <dgm:presLayoutVars>
          <dgm:dir/>
          <dgm:animLvl val="lvl"/>
          <dgm:resizeHandles val="exact"/>
        </dgm:presLayoutVars>
      </dgm:prSet>
      <dgm:spPr/>
    </dgm:pt>
    <dgm:pt modelId="{64BF5700-3E91-CA4F-B897-A5F731A5A900}" type="pres">
      <dgm:prSet presAssocID="{C28703B7-F16A-410A-8347-F05F2BD058CC}" presName="boxAndChildren" presStyleCnt="0"/>
      <dgm:spPr/>
    </dgm:pt>
    <dgm:pt modelId="{DF7F4060-FFC8-F948-9CD5-5F59B570E122}" type="pres">
      <dgm:prSet presAssocID="{C28703B7-F16A-410A-8347-F05F2BD058CC}" presName="parentTextBox" presStyleLbl="alignNode1" presStyleIdx="0" presStyleCnt="4"/>
      <dgm:spPr/>
    </dgm:pt>
    <dgm:pt modelId="{4343EB72-E664-9547-95EC-A2B2DB2FAC69}" type="pres">
      <dgm:prSet presAssocID="{C28703B7-F16A-410A-8347-F05F2BD058CC}" presName="descendantBox" presStyleLbl="bgAccFollowNode1" presStyleIdx="0" presStyleCnt="4"/>
      <dgm:spPr/>
    </dgm:pt>
    <dgm:pt modelId="{46103DEE-F350-5144-82D7-BB5EE7E9B301}" type="pres">
      <dgm:prSet presAssocID="{AF7B8E19-36E3-4153-B09C-647EBAE20843}" presName="sp" presStyleCnt="0"/>
      <dgm:spPr/>
    </dgm:pt>
    <dgm:pt modelId="{0B2F00AC-9735-5647-9DB6-329E96CAA568}" type="pres">
      <dgm:prSet presAssocID="{A2C7507D-67E4-4937-8F75-20BD4A2FDD4D}" presName="arrowAndChildren" presStyleCnt="0"/>
      <dgm:spPr/>
    </dgm:pt>
    <dgm:pt modelId="{9B9098D8-5961-2543-BAF4-DF3B5B6FF5B6}" type="pres">
      <dgm:prSet presAssocID="{A2C7507D-67E4-4937-8F75-20BD4A2FDD4D}" presName="parentTextArrow" presStyleLbl="node1" presStyleIdx="0" presStyleCnt="0"/>
      <dgm:spPr/>
    </dgm:pt>
    <dgm:pt modelId="{07807A99-49D3-7B49-BABE-F34958DFBB62}" type="pres">
      <dgm:prSet presAssocID="{A2C7507D-67E4-4937-8F75-20BD4A2FDD4D}" presName="arrow" presStyleLbl="alignNode1" presStyleIdx="1" presStyleCnt="4"/>
      <dgm:spPr/>
    </dgm:pt>
    <dgm:pt modelId="{3CEAE7B4-84CF-7048-AF58-441C73EB7E83}" type="pres">
      <dgm:prSet presAssocID="{A2C7507D-67E4-4937-8F75-20BD4A2FDD4D}" presName="descendantArrow" presStyleLbl="bgAccFollowNode1" presStyleIdx="1" presStyleCnt="4"/>
      <dgm:spPr/>
    </dgm:pt>
    <dgm:pt modelId="{497A362D-1B6B-A640-A7E0-BFB64422DEC9}" type="pres">
      <dgm:prSet presAssocID="{2D2B9100-7296-4BDF-BB6E-8D1CB28ECD95}" presName="sp" presStyleCnt="0"/>
      <dgm:spPr/>
    </dgm:pt>
    <dgm:pt modelId="{83F9D67E-B982-4049-9F73-C044023CFB84}" type="pres">
      <dgm:prSet presAssocID="{403EA2F3-493F-4380-889C-69F16C60888F}" presName="arrowAndChildren" presStyleCnt="0"/>
      <dgm:spPr/>
    </dgm:pt>
    <dgm:pt modelId="{5E7BD595-196D-5A4C-BE98-3DF4C09570C3}" type="pres">
      <dgm:prSet presAssocID="{403EA2F3-493F-4380-889C-69F16C60888F}" presName="parentTextArrow" presStyleLbl="node1" presStyleIdx="0" presStyleCnt="0"/>
      <dgm:spPr/>
    </dgm:pt>
    <dgm:pt modelId="{4787C7F0-47BC-AE40-9396-894D8E795605}" type="pres">
      <dgm:prSet presAssocID="{403EA2F3-493F-4380-889C-69F16C60888F}" presName="arrow" presStyleLbl="alignNode1" presStyleIdx="2" presStyleCnt="4"/>
      <dgm:spPr/>
    </dgm:pt>
    <dgm:pt modelId="{D8A6B506-E53B-D34E-A1FB-03A979424B63}" type="pres">
      <dgm:prSet presAssocID="{403EA2F3-493F-4380-889C-69F16C60888F}" presName="descendantArrow" presStyleLbl="bgAccFollowNode1" presStyleIdx="2" presStyleCnt="4"/>
      <dgm:spPr/>
    </dgm:pt>
    <dgm:pt modelId="{9ACBFF84-2FE8-C449-834E-BCE6FEAA0D7C}" type="pres">
      <dgm:prSet presAssocID="{8FF5E799-0E77-44F0-8FE6-CED5125CEEA9}" presName="sp" presStyleCnt="0"/>
      <dgm:spPr/>
    </dgm:pt>
    <dgm:pt modelId="{0B75A321-C7AB-2A43-832F-2B9404526F2A}" type="pres">
      <dgm:prSet presAssocID="{2C09543F-CA93-4091-AF83-EDC334E2C244}" presName="arrowAndChildren" presStyleCnt="0"/>
      <dgm:spPr/>
    </dgm:pt>
    <dgm:pt modelId="{F86D272B-8F31-254E-AF72-F8D1F6AD792F}" type="pres">
      <dgm:prSet presAssocID="{2C09543F-CA93-4091-AF83-EDC334E2C244}" presName="parentTextArrow" presStyleLbl="node1" presStyleIdx="0" presStyleCnt="0"/>
      <dgm:spPr/>
    </dgm:pt>
    <dgm:pt modelId="{C3F4CE8C-E6D8-5243-A479-B45232A0B734}" type="pres">
      <dgm:prSet presAssocID="{2C09543F-CA93-4091-AF83-EDC334E2C244}" presName="arrow" presStyleLbl="alignNode1" presStyleIdx="3" presStyleCnt="4"/>
      <dgm:spPr/>
    </dgm:pt>
    <dgm:pt modelId="{B2C669DB-6749-8340-8090-FADAE041B09C}" type="pres">
      <dgm:prSet presAssocID="{2C09543F-CA93-4091-AF83-EDC334E2C244}" presName="descendantArrow" presStyleLbl="bgAccFollowNode1" presStyleIdx="3" presStyleCnt="4"/>
      <dgm:spPr/>
    </dgm:pt>
  </dgm:ptLst>
  <dgm:cxnLst>
    <dgm:cxn modelId="{7C90CA06-D3F0-A247-A620-26790CAD1F85}" type="presOf" srcId="{58B3C88A-95F2-44B8-BFD1-25323106C414}" destId="{D8A6B506-E53B-D34E-A1FB-03A979424B63}" srcOrd="0" destOrd="0" presId="urn:microsoft.com/office/officeart/2016/7/layout/VerticalDownArrowProcess"/>
    <dgm:cxn modelId="{B41B1B15-6A17-874D-8090-05F5ACF814EE}" type="presOf" srcId="{3A32997E-E4CF-4668-8FC4-E04969D2D7A1}" destId="{4343EB72-E664-9547-95EC-A2B2DB2FAC69}" srcOrd="0" destOrd="0" presId="urn:microsoft.com/office/officeart/2016/7/layout/VerticalDownArrowProcess"/>
    <dgm:cxn modelId="{1DC9B017-DA6A-C240-A4ED-C7E8BE7642BF}" type="presOf" srcId="{2C09543F-CA93-4091-AF83-EDC334E2C244}" destId="{F86D272B-8F31-254E-AF72-F8D1F6AD792F}" srcOrd="0" destOrd="0" presId="urn:microsoft.com/office/officeart/2016/7/layout/VerticalDownArrowProcess"/>
    <dgm:cxn modelId="{D54EB820-4332-4E04-AB5E-268F8737EB14}" srcId="{A2C7507D-67E4-4937-8F75-20BD4A2FDD4D}" destId="{F1737F0A-A4BA-49D9-816B-B1708A5E277E}" srcOrd="0" destOrd="0" parTransId="{53A1A785-38FA-4C5A-B8CA-01419F765920}" sibTransId="{705DFBAA-1723-4D49-AABE-7A689E97BAFD}"/>
    <dgm:cxn modelId="{DDF7EE4E-C1BE-4E05-8325-706C52152B24}" srcId="{F12201BE-1442-4E39-A32D-4314AC3B6B55}" destId="{A2C7507D-67E4-4937-8F75-20BD4A2FDD4D}" srcOrd="2" destOrd="0" parTransId="{5A057C51-CA39-4E48-BC37-3A39B21F0A2B}" sibTransId="{AF7B8E19-36E3-4153-B09C-647EBAE20843}"/>
    <dgm:cxn modelId="{089D8558-7C6E-A04F-A497-D9C2327021F4}" type="presOf" srcId="{F12201BE-1442-4E39-A32D-4314AC3B6B55}" destId="{278402D6-3447-754F-89F0-B701B17D2EF8}" srcOrd="0" destOrd="0" presId="urn:microsoft.com/office/officeart/2016/7/layout/VerticalDownArrowProcess"/>
    <dgm:cxn modelId="{420F1A66-A18F-4F4D-B1DE-A543A8A81C56}" type="presOf" srcId="{A2C7507D-67E4-4937-8F75-20BD4A2FDD4D}" destId="{07807A99-49D3-7B49-BABE-F34958DFBB62}" srcOrd="1" destOrd="0" presId="urn:microsoft.com/office/officeart/2016/7/layout/VerticalDownArrowProcess"/>
    <dgm:cxn modelId="{E4ADFD70-B3B5-2043-9730-01194A726370}" type="presOf" srcId="{9ED558E1-90EB-4E55-8F9A-B8722CCBA199}" destId="{B2C669DB-6749-8340-8090-FADAE041B09C}" srcOrd="0" destOrd="0" presId="urn:microsoft.com/office/officeart/2016/7/layout/VerticalDownArrowProcess"/>
    <dgm:cxn modelId="{F2777D74-13C5-804C-AAE3-65B17C290257}" type="presOf" srcId="{403EA2F3-493F-4380-889C-69F16C60888F}" destId="{4787C7F0-47BC-AE40-9396-894D8E795605}" srcOrd="1" destOrd="0" presId="urn:microsoft.com/office/officeart/2016/7/layout/VerticalDownArrowProcess"/>
    <dgm:cxn modelId="{B71B2F78-A2EB-4333-8D0E-746D81C3E79C}" srcId="{C28703B7-F16A-410A-8347-F05F2BD058CC}" destId="{3A32997E-E4CF-4668-8FC4-E04969D2D7A1}" srcOrd="0" destOrd="0" parTransId="{A6480A6F-11DD-4FD4-B364-81A9D71FD7EE}" sibTransId="{5BB2A3D1-0035-4F08-A90A-359EC7FF8A2A}"/>
    <dgm:cxn modelId="{B898357E-E255-40A5-B5D5-25F9E0F02139}" srcId="{403EA2F3-493F-4380-889C-69F16C60888F}" destId="{58B3C88A-95F2-44B8-BFD1-25323106C414}" srcOrd="0" destOrd="0" parTransId="{E537D10D-3EDD-40D2-BFE9-C07FC7B30AB1}" sibTransId="{BFA569FA-0D78-4123-B2EC-8EF98B48522C}"/>
    <dgm:cxn modelId="{2BEF2189-D00A-4369-A86C-B07DDA0F98EE}" srcId="{F12201BE-1442-4E39-A32D-4314AC3B6B55}" destId="{C28703B7-F16A-410A-8347-F05F2BD058CC}" srcOrd="3" destOrd="0" parTransId="{1A4F85ED-5019-4387-B06E-959E82FE7609}" sibTransId="{7EDCCD9B-B8EB-4B0E-AA8C-2BA4B40A0E22}"/>
    <dgm:cxn modelId="{7BA4848D-D1A1-E542-931E-158D8DC305FA}" type="presOf" srcId="{F1737F0A-A4BA-49D9-816B-B1708A5E277E}" destId="{3CEAE7B4-84CF-7048-AF58-441C73EB7E83}" srcOrd="0" destOrd="0" presId="urn:microsoft.com/office/officeart/2016/7/layout/VerticalDownArrowProcess"/>
    <dgm:cxn modelId="{291B78A0-BF36-4BB3-AD12-CF86C5D6BF04}" srcId="{2C09543F-CA93-4091-AF83-EDC334E2C244}" destId="{9ED558E1-90EB-4E55-8F9A-B8722CCBA199}" srcOrd="0" destOrd="0" parTransId="{680522C8-0C0B-47F5-BB8A-9F893587C1BA}" sibTransId="{031A0D95-F7E2-4BA3-8D38-C226DFDAC98F}"/>
    <dgm:cxn modelId="{FBD698C4-A799-E340-863D-34DBA777DC43}" type="presOf" srcId="{C28703B7-F16A-410A-8347-F05F2BD058CC}" destId="{DF7F4060-FFC8-F948-9CD5-5F59B570E122}" srcOrd="0" destOrd="0" presId="urn:microsoft.com/office/officeart/2016/7/layout/VerticalDownArrowProcess"/>
    <dgm:cxn modelId="{AACE21CB-E3CA-4C0A-90E9-8F149D56BC35}" srcId="{F12201BE-1442-4E39-A32D-4314AC3B6B55}" destId="{2C09543F-CA93-4091-AF83-EDC334E2C244}" srcOrd="0" destOrd="0" parTransId="{8331CD4C-9E65-462C-A000-D5B9552CC8D7}" sibTransId="{8FF5E799-0E77-44F0-8FE6-CED5125CEEA9}"/>
    <dgm:cxn modelId="{ACCB76EF-8607-9748-9F90-194E3F5D84CD}" type="presOf" srcId="{403EA2F3-493F-4380-889C-69F16C60888F}" destId="{5E7BD595-196D-5A4C-BE98-3DF4C09570C3}" srcOrd="0" destOrd="0" presId="urn:microsoft.com/office/officeart/2016/7/layout/VerticalDownArrowProcess"/>
    <dgm:cxn modelId="{7A1FBEF5-D6DC-4CCE-AF2E-DFCA98ED8D43}" srcId="{F12201BE-1442-4E39-A32D-4314AC3B6B55}" destId="{403EA2F3-493F-4380-889C-69F16C60888F}" srcOrd="1" destOrd="0" parTransId="{4C0AC686-AB60-4A53-BDC6-D0D601BD36B7}" sibTransId="{2D2B9100-7296-4BDF-BB6E-8D1CB28ECD95}"/>
    <dgm:cxn modelId="{12FEACF8-9095-CC4B-AA16-DF338CBE5B79}" type="presOf" srcId="{A2C7507D-67E4-4937-8F75-20BD4A2FDD4D}" destId="{9B9098D8-5961-2543-BAF4-DF3B5B6FF5B6}" srcOrd="0" destOrd="0" presId="urn:microsoft.com/office/officeart/2016/7/layout/VerticalDownArrowProcess"/>
    <dgm:cxn modelId="{0AD3E7FD-3657-8744-971D-72571FC4116E}" type="presOf" srcId="{2C09543F-CA93-4091-AF83-EDC334E2C244}" destId="{C3F4CE8C-E6D8-5243-A479-B45232A0B734}" srcOrd="1" destOrd="0" presId="urn:microsoft.com/office/officeart/2016/7/layout/VerticalDownArrowProcess"/>
    <dgm:cxn modelId="{5498EF5C-B29F-1244-A1C3-6ADF1FFD9163}" type="presParOf" srcId="{278402D6-3447-754F-89F0-B701B17D2EF8}" destId="{64BF5700-3E91-CA4F-B897-A5F731A5A900}" srcOrd="0" destOrd="0" presId="urn:microsoft.com/office/officeart/2016/7/layout/VerticalDownArrowProcess"/>
    <dgm:cxn modelId="{941FF955-DE79-9D4E-9682-53D1DFAD37AB}" type="presParOf" srcId="{64BF5700-3E91-CA4F-B897-A5F731A5A900}" destId="{DF7F4060-FFC8-F948-9CD5-5F59B570E122}" srcOrd="0" destOrd="0" presId="urn:microsoft.com/office/officeart/2016/7/layout/VerticalDownArrowProcess"/>
    <dgm:cxn modelId="{7E94B2B2-5859-894F-AB0E-718F67EF195F}" type="presParOf" srcId="{64BF5700-3E91-CA4F-B897-A5F731A5A900}" destId="{4343EB72-E664-9547-95EC-A2B2DB2FAC69}" srcOrd="1" destOrd="0" presId="urn:microsoft.com/office/officeart/2016/7/layout/VerticalDownArrowProcess"/>
    <dgm:cxn modelId="{E56F7333-BAE3-4F4B-A097-5E6E88F070B8}" type="presParOf" srcId="{278402D6-3447-754F-89F0-B701B17D2EF8}" destId="{46103DEE-F350-5144-82D7-BB5EE7E9B301}" srcOrd="1" destOrd="0" presId="urn:microsoft.com/office/officeart/2016/7/layout/VerticalDownArrowProcess"/>
    <dgm:cxn modelId="{997DF273-BD64-6145-996F-4860B81C1981}" type="presParOf" srcId="{278402D6-3447-754F-89F0-B701B17D2EF8}" destId="{0B2F00AC-9735-5647-9DB6-329E96CAA568}" srcOrd="2" destOrd="0" presId="urn:microsoft.com/office/officeart/2016/7/layout/VerticalDownArrowProcess"/>
    <dgm:cxn modelId="{B122643A-791D-2540-9A3A-483ABC8D3914}" type="presParOf" srcId="{0B2F00AC-9735-5647-9DB6-329E96CAA568}" destId="{9B9098D8-5961-2543-BAF4-DF3B5B6FF5B6}" srcOrd="0" destOrd="0" presId="urn:microsoft.com/office/officeart/2016/7/layout/VerticalDownArrowProcess"/>
    <dgm:cxn modelId="{CB4443E1-270F-7D40-A929-5D69C0896152}" type="presParOf" srcId="{0B2F00AC-9735-5647-9DB6-329E96CAA568}" destId="{07807A99-49D3-7B49-BABE-F34958DFBB62}" srcOrd="1" destOrd="0" presId="urn:microsoft.com/office/officeart/2016/7/layout/VerticalDownArrowProcess"/>
    <dgm:cxn modelId="{3167A933-56F8-7C4C-8DD8-7875C3DE86E8}" type="presParOf" srcId="{0B2F00AC-9735-5647-9DB6-329E96CAA568}" destId="{3CEAE7B4-84CF-7048-AF58-441C73EB7E83}" srcOrd="2" destOrd="0" presId="urn:microsoft.com/office/officeart/2016/7/layout/VerticalDownArrowProcess"/>
    <dgm:cxn modelId="{92B37554-9FDF-5A4A-9C99-217D38D18331}" type="presParOf" srcId="{278402D6-3447-754F-89F0-B701B17D2EF8}" destId="{497A362D-1B6B-A640-A7E0-BFB64422DEC9}" srcOrd="3" destOrd="0" presId="urn:microsoft.com/office/officeart/2016/7/layout/VerticalDownArrowProcess"/>
    <dgm:cxn modelId="{29E15476-E3CF-E04D-BE1E-936F23A7F237}" type="presParOf" srcId="{278402D6-3447-754F-89F0-B701B17D2EF8}" destId="{83F9D67E-B982-4049-9F73-C044023CFB84}" srcOrd="4" destOrd="0" presId="urn:microsoft.com/office/officeart/2016/7/layout/VerticalDownArrowProcess"/>
    <dgm:cxn modelId="{5B889989-5C00-7A4A-A891-A5F24947741A}" type="presParOf" srcId="{83F9D67E-B982-4049-9F73-C044023CFB84}" destId="{5E7BD595-196D-5A4C-BE98-3DF4C09570C3}" srcOrd="0" destOrd="0" presId="urn:microsoft.com/office/officeart/2016/7/layout/VerticalDownArrowProcess"/>
    <dgm:cxn modelId="{B953FF55-8C4C-6A48-9F17-2BCF30C04CD1}" type="presParOf" srcId="{83F9D67E-B982-4049-9F73-C044023CFB84}" destId="{4787C7F0-47BC-AE40-9396-894D8E795605}" srcOrd="1" destOrd="0" presId="urn:microsoft.com/office/officeart/2016/7/layout/VerticalDownArrowProcess"/>
    <dgm:cxn modelId="{0F91C178-86A3-8445-B492-EFA347C18E79}" type="presParOf" srcId="{83F9D67E-B982-4049-9F73-C044023CFB84}" destId="{D8A6B506-E53B-D34E-A1FB-03A979424B63}" srcOrd="2" destOrd="0" presId="urn:microsoft.com/office/officeart/2016/7/layout/VerticalDownArrowProcess"/>
    <dgm:cxn modelId="{B0A4EEB0-6469-E94B-984C-098A2C0D742C}" type="presParOf" srcId="{278402D6-3447-754F-89F0-B701B17D2EF8}" destId="{9ACBFF84-2FE8-C449-834E-BCE6FEAA0D7C}" srcOrd="5" destOrd="0" presId="urn:microsoft.com/office/officeart/2016/7/layout/VerticalDownArrowProcess"/>
    <dgm:cxn modelId="{38CFB249-D896-1349-8A83-22C020C3584C}" type="presParOf" srcId="{278402D6-3447-754F-89F0-B701B17D2EF8}" destId="{0B75A321-C7AB-2A43-832F-2B9404526F2A}" srcOrd="6" destOrd="0" presId="urn:microsoft.com/office/officeart/2016/7/layout/VerticalDownArrowProcess"/>
    <dgm:cxn modelId="{18DEFF14-E0A8-9343-8E0F-E5CFCAFFA3D9}" type="presParOf" srcId="{0B75A321-C7AB-2A43-832F-2B9404526F2A}" destId="{F86D272B-8F31-254E-AF72-F8D1F6AD792F}" srcOrd="0" destOrd="0" presId="urn:microsoft.com/office/officeart/2016/7/layout/VerticalDownArrowProcess"/>
    <dgm:cxn modelId="{8E984A2E-3633-184F-8FFF-5B623F300894}" type="presParOf" srcId="{0B75A321-C7AB-2A43-832F-2B9404526F2A}" destId="{C3F4CE8C-E6D8-5243-A479-B45232A0B734}" srcOrd="1" destOrd="0" presId="urn:microsoft.com/office/officeart/2016/7/layout/VerticalDownArrowProcess"/>
    <dgm:cxn modelId="{061B4DA6-7AE1-9B46-841C-36A20CCEB070}" type="presParOf" srcId="{0B75A321-C7AB-2A43-832F-2B9404526F2A}" destId="{B2C669DB-6749-8340-8090-FADAE041B09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5758-3589-EE49-AD9A-322E52A50C00}">
      <dsp:nvSpPr>
        <dsp:cNvPr id="0" name=""/>
        <dsp:cNvSpPr/>
      </dsp:nvSpPr>
      <dsp:spPr>
        <a:xfrm>
          <a:off x="0" y="5526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1. Prevention and Planning</a:t>
          </a:r>
        </a:p>
      </dsp:txBody>
      <dsp:txXfrm>
        <a:off x="22103" y="77363"/>
        <a:ext cx="9581177" cy="408584"/>
      </dsp:txXfrm>
    </dsp:sp>
    <dsp:sp modelId="{7576E51F-3DE8-0E4A-9DE4-45DD600EB013}">
      <dsp:nvSpPr>
        <dsp:cNvPr id="0" name=""/>
        <dsp:cNvSpPr/>
      </dsp:nvSpPr>
      <dsp:spPr>
        <a:xfrm>
          <a:off x="0" y="55989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2. </a:t>
          </a:r>
          <a:r>
            <a:rPr lang="en-US" sz="1800" kern="1200"/>
            <a:t>Agility </a:t>
          </a:r>
          <a:r>
            <a:rPr lang="en-US" sz="1800" kern="1200" dirty="0"/>
            <a:t>and Responsiveness</a:t>
          </a:r>
        </a:p>
      </dsp:txBody>
      <dsp:txXfrm>
        <a:off x="22103" y="581993"/>
        <a:ext cx="9581177" cy="408584"/>
      </dsp:txXfrm>
    </dsp:sp>
    <dsp:sp modelId="{4FAEEA2D-FADB-0348-9FA7-5BDA9C0D2D3B}">
      <dsp:nvSpPr>
        <dsp:cNvPr id="0" name=""/>
        <dsp:cNvSpPr/>
      </dsp:nvSpPr>
      <dsp:spPr>
        <a:xfrm>
          <a:off x="0" y="106452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3. Expertise/Resources</a:t>
          </a:r>
        </a:p>
      </dsp:txBody>
      <dsp:txXfrm>
        <a:off x="22103" y="1086623"/>
        <a:ext cx="9581177" cy="408584"/>
      </dsp:txXfrm>
    </dsp:sp>
    <dsp:sp modelId="{FA8C6F86-52DA-094D-9A1A-ED466CC09E5C}">
      <dsp:nvSpPr>
        <dsp:cNvPr id="0" name=""/>
        <dsp:cNvSpPr/>
      </dsp:nvSpPr>
      <dsp:spPr>
        <a:xfrm>
          <a:off x="0" y="156915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4. Messages that reinforce and align your company’s mission, vision, values and purpose</a:t>
          </a:r>
        </a:p>
      </dsp:txBody>
      <dsp:txXfrm>
        <a:off x="22103" y="1591253"/>
        <a:ext cx="9581177" cy="408584"/>
      </dsp:txXfrm>
    </dsp:sp>
    <dsp:sp modelId="{A1B5DAA7-5628-0947-B622-EAFA649DF1D1}">
      <dsp:nvSpPr>
        <dsp:cNvPr id="0" name=""/>
        <dsp:cNvSpPr/>
      </dsp:nvSpPr>
      <dsp:spPr>
        <a:xfrm>
          <a:off x="0" y="207378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5. The Right Spokesperson(s)</a:t>
          </a:r>
        </a:p>
      </dsp:txBody>
      <dsp:txXfrm>
        <a:off x="22103" y="2095883"/>
        <a:ext cx="9581177" cy="408584"/>
      </dsp:txXfrm>
    </dsp:sp>
    <dsp:sp modelId="{A393E14B-1574-C040-8993-02F44AE4EE7E}">
      <dsp:nvSpPr>
        <dsp:cNvPr id="0" name=""/>
        <dsp:cNvSpPr/>
      </dsp:nvSpPr>
      <dsp:spPr>
        <a:xfrm>
          <a:off x="0" y="257841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6. Transparency and Accountability</a:t>
          </a:r>
        </a:p>
      </dsp:txBody>
      <dsp:txXfrm>
        <a:off x="22103" y="2600513"/>
        <a:ext cx="9581177" cy="408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B8AD5-0FCC-774A-ADD6-4BBC813035D7}">
      <dsp:nvSpPr>
        <dsp:cNvPr id="0" name=""/>
        <dsp:cNvSpPr/>
      </dsp:nvSpPr>
      <dsp:spPr>
        <a:xfrm>
          <a:off x="572293" y="0"/>
          <a:ext cx="5246687" cy="5246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EE5B9-D511-834D-88C0-4863AA6DB909}">
      <dsp:nvSpPr>
        <dsp:cNvPr id="0" name=""/>
        <dsp:cNvSpPr/>
      </dsp:nvSpPr>
      <dsp:spPr>
        <a:xfrm>
          <a:off x="1070729" y="498435"/>
          <a:ext cx="2046207" cy="2046207"/>
        </a:xfrm>
        <a:prstGeom prst="roundRect">
          <a:avLst/>
        </a:prstGeom>
        <a:solidFill>
          <a:srgbClr val="FF7D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Mission/Purpose: why you exist</a:t>
          </a:r>
        </a:p>
      </dsp:txBody>
      <dsp:txXfrm>
        <a:off x="1170617" y="598323"/>
        <a:ext cx="1846431" cy="1846431"/>
      </dsp:txXfrm>
    </dsp:sp>
    <dsp:sp modelId="{3C2163EE-DBBD-BF45-85C7-67C0A613353F}">
      <dsp:nvSpPr>
        <dsp:cNvPr id="0" name=""/>
        <dsp:cNvSpPr/>
      </dsp:nvSpPr>
      <dsp:spPr>
        <a:xfrm>
          <a:off x="3274337" y="498435"/>
          <a:ext cx="2046207" cy="2046207"/>
        </a:xfrm>
        <a:prstGeom prst="roundRect">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Vision: what you are striving to become</a:t>
          </a:r>
        </a:p>
      </dsp:txBody>
      <dsp:txXfrm>
        <a:off x="3374225" y="598323"/>
        <a:ext cx="1846431" cy="1846431"/>
      </dsp:txXfrm>
    </dsp:sp>
    <dsp:sp modelId="{F94E1191-ED37-4344-B95A-6EADAD8E5476}">
      <dsp:nvSpPr>
        <dsp:cNvPr id="0" name=""/>
        <dsp:cNvSpPr/>
      </dsp:nvSpPr>
      <dsp:spPr>
        <a:xfrm>
          <a:off x="1070729" y="2702043"/>
          <a:ext cx="2046207" cy="2046207"/>
        </a:xfrm>
        <a:prstGeom prst="roundRect">
          <a:avLst/>
        </a:prstGeom>
        <a:solidFill>
          <a:srgbClr val="0070C0"/>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Values: behaviors that will guide you along the way</a:t>
          </a:r>
        </a:p>
      </dsp:txBody>
      <dsp:txXfrm>
        <a:off x="1170617" y="2801931"/>
        <a:ext cx="1846431" cy="1846431"/>
      </dsp:txXfrm>
    </dsp:sp>
    <dsp:sp modelId="{AF61FBCC-6CF6-1844-8050-63DC26DF1CF4}">
      <dsp:nvSpPr>
        <dsp:cNvPr id="0" name=""/>
        <dsp:cNvSpPr/>
      </dsp:nvSpPr>
      <dsp:spPr>
        <a:xfrm>
          <a:off x="3274337" y="2702043"/>
          <a:ext cx="2046207" cy="2046207"/>
        </a:xfrm>
        <a:prstGeom prst="roundRect">
          <a:avLst/>
        </a:prstGeom>
        <a:solidFill>
          <a:srgbClr val="1732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Brand: the sum of who you are and what you stand for</a:t>
          </a:r>
        </a:p>
      </dsp:txBody>
      <dsp:txXfrm>
        <a:off x="3374225" y="2801931"/>
        <a:ext cx="1846431" cy="184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9CF1-47D9-6A40-B00A-501795551816}">
      <dsp:nvSpPr>
        <dsp:cNvPr id="0" name=""/>
        <dsp:cNvSpPr/>
      </dsp:nvSpPr>
      <dsp:spPr>
        <a:xfrm>
          <a:off x="135744" y="1370096"/>
          <a:ext cx="3418041" cy="1810345"/>
        </a:xfrm>
        <a:prstGeom prst="chevron">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Who is  responsible for the company’s reputation</a:t>
          </a:r>
          <a:endParaRPr lang="en-US" sz="2200" kern="1200" dirty="0"/>
        </a:p>
      </dsp:txBody>
      <dsp:txXfrm>
        <a:off x="1040917" y="1370096"/>
        <a:ext cx="1607696" cy="1810345"/>
      </dsp:txXfrm>
    </dsp:sp>
    <dsp:sp modelId="{9315E041-80F4-C245-8C8E-C8096D42AF12}">
      <dsp:nvSpPr>
        <dsp:cNvPr id="0" name=""/>
        <dsp:cNvSpPr/>
      </dsp:nvSpPr>
      <dsp:spPr>
        <a:xfrm>
          <a:off x="497167" y="3226750"/>
          <a:ext cx="2024191" cy="170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starts with leadership</a:t>
          </a:r>
          <a:br>
            <a:rPr lang="en-US" sz="1800" b="0" i="0" kern="1200" dirty="0"/>
          </a:br>
          <a:endParaRPr lang="en-US" sz="1800" kern="1200" dirty="0"/>
        </a:p>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is everyone’s responsibility</a:t>
          </a:r>
          <a:endParaRPr lang="en-US" sz="1800" kern="1200" dirty="0"/>
        </a:p>
      </dsp:txBody>
      <dsp:txXfrm>
        <a:off x="497167" y="3226750"/>
        <a:ext cx="2024191" cy="1703707"/>
      </dsp:txXfrm>
    </dsp:sp>
    <dsp:sp modelId="{4ADCD9EC-70E2-144C-AB0A-FA0A92F776A7}">
      <dsp:nvSpPr>
        <dsp:cNvPr id="0" name=""/>
        <dsp:cNvSpPr/>
      </dsp:nvSpPr>
      <dsp:spPr>
        <a:xfrm>
          <a:off x="3210873" y="1310955"/>
          <a:ext cx="3418041" cy="1762749"/>
        </a:xfrm>
        <a:prstGeom prst="chevron">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As a leader, what can you do?</a:t>
          </a:r>
          <a:endParaRPr lang="en-US" sz="2200" kern="1200" dirty="0"/>
        </a:p>
      </dsp:txBody>
      <dsp:txXfrm>
        <a:off x="4092248" y="1310955"/>
        <a:ext cx="1655292" cy="1762749"/>
      </dsp:txXfrm>
    </dsp:sp>
    <dsp:sp modelId="{02090339-49FA-2A4F-A0E0-ADAEB003C245}">
      <dsp:nvSpPr>
        <dsp:cNvPr id="0" name=""/>
        <dsp:cNvSpPr/>
      </dsp:nvSpPr>
      <dsp:spPr>
        <a:xfrm>
          <a:off x="3353959" y="3177285"/>
          <a:ext cx="2734432" cy="17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Set a clear company mission, vision and values. Start with your </a:t>
          </a:r>
          <a:r>
            <a:rPr lang="en-US" sz="1800" b="1" i="1" kern="1200" dirty="0">
              <a:latin typeface="+mn-lt"/>
            </a:rPr>
            <a:t>why</a:t>
          </a:r>
          <a:r>
            <a:rPr lang="en-US" sz="1800" b="0" i="1" kern="1200" dirty="0">
              <a:latin typeface="+mn-lt"/>
            </a:rPr>
            <a:t>.</a:t>
          </a:r>
          <a:r>
            <a:rPr lang="en-US" sz="1800" b="0" i="0" kern="1200" dirty="0">
              <a:latin typeface="+mn-lt"/>
            </a:rPr>
            <a:t> </a:t>
          </a:r>
          <a:br>
            <a:rPr lang="en-US" sz="1800" b="0" i="0" kern="1200" dirty="0">
              <a:latin typeface="+mn-lt"/>
            </a:rPr>
          </a:br>
          <a:endParaRPr lang="en-US" sz="1800" kern="1200" dirty="0">
            <a:latin typeface="+mn-lt"/>
          </a:endParaRPr>
        </a:p>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Define and communicate stakeholder expectations</a:t>
          </a:r>
          <a:endParaRPr lang="en-US" sz="1800" kern="1200" dirty="0">
            <a:latin typeface="+mn-lt"/>
          </a:endParaRPr>
        </a:p>
      </dsp:txBody>
      <dsp:txXfrm>
        <a:off x="3353959" y="3177285"/>
        <a:ext cx="2734432" cy="173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3D9F-1D18-4228-9FCA-62B1131B85DC}">
      <dsp:nvSpPr>
        <dsp:cNvPr id="0" name=""/>
        <dsp:cNvSpPr/>
      </dsp:nvSpPr>
      <dsp:spPr>
        <a:xfrm>
          <a:off x="0" y="16935"/>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4D274032-E1F3-446E-B4B4-9C2CCCCC8789}">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CF835-2564-4174-A5D7-FFF746D3CBA6}">
      <dsp:nvSpPr>
        <dsp:cNvPr id="0" name=""/>
        <dsp:cNvSpPr/>
      </dsp:nvSpPr>
      <dsp:spPr>
        <a:xfrm>
          <a:off x="825143" y="0"/>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Tell your company’s story in succinct sound bites</a:t>
          </a:r>
        </a:p>
      </dsp:txBody>
      <dsp:txXfrm>
        <a:off x="825143" y="0"/>
        <a:ext cx="5555964" cy="723212"/>
      </dsp:txXfrm>
    </dsp:sp>
    <dsp:sp modelId="{952FA69E-B8E2-4559-98C1-0C335415628C}">
      <dsp:nvSpPr>
        <dsp:cNvPr id="0" name=""/>
        <dsp:cNvSpPr/>
      </dsp:nvSpPr>
      <dsp:spPr>
        <a:xfrm>
          <a:off x="0" y="905713"/>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88AB440B-8772-4377-B701-8783A462C304}">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EBD11-F20B-4BA5-843D-F9E21758AD86}">
      <dsp:nvSpPr>
        <dsp:cNvPr id="0" name=""/>
        <dsp:cNvSpPr/>
      </dsp:nvSpPr>
      <dsp:spPr>
        <a:xfrm>
          <a:off x="835310" y="905713"/>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Make sure the spokesperson is fully briefed on your key messages and is aware of the latest developments</a:t>
          </a:r>
        </a:p>
      </dsp:txBody>
      <dsp:txXfrm>
        <a:off x="835310" y="905713"/>
        <a:ext cx="5555964" cy="723212"/>
      </dsp:txXfrm>
    </dsp:sp>
    <dsp:sp modelId="{D80EB60F-CC5D-4360-946C-141A188B3D40}">
      <dsp:nvSpPr>
        <dsp:cNvPr id="0" name=""/>
        <dsp:cNvSpPr/>
      </dsp:nvSpPr>
      <dsp:spPr>
        <a:xfrm>
          <a:off x="0" y="1809729"/>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031CAC27-43C3-4EC8-9AE4-2DA47C65B62E}">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082521-3AA4-4251-9DD0-51BB5C6F7497}">
      <dsp:nvSpPr>
        <dsp:cNvPr id="0" name=""/>
        <dsp:cNvSpPr/>
      </dsp:nvSpPr>
      <dsp:spPr>
        <a:xfrm>
          <a:off x="835310" y="1809729"/>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Avoid using the phrase “no comment”</a:t>
          </a:r>
        </a:p>
      </dsp:txBody>
      <dsp:txXfrm>
        <a:off x="835310" y="1809729"/>
        <a:ext cx="5555964" cy="723212"/>
      </dsp:txXfrm>
    </dsp:sp>
    <dsp:sp modelId="{DAED69EB-6009-4204-BCC6-AF131485E7F3}">
      <dsp:nvSpPr>
        <dsp:cNvPr id="0" name=""/>
        <dsp:cNvSpPr/>
      </dsp:nvSpPr>
      <dsp:spPr>
        <a:xfrm>
          <a:off x="0" y="2713745"/>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EE4C9F76-0AB0-43A1-A90D-CBF37A5B1113}">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4C1EB-19BF-4889-B2D7-1DF57D5B6207}">
      <dsp:nvSpPr>
        <dsp:cNvPr id="0" name=""/>
        <dsp:cNvSpPr/>
      </dsp:nvSpPr>
      <dsp:spPr>
        <a:xfrm>
          <a:off x="835310" y="2713745"/>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Avoid using jargon that the public will not understand</a:t>
          </a:r>
        </a:p>
      </dsp:txBody>
      <dsp:txXfrm>
        <a:off x="835310" y="2713745"/>
        <a:ext cx="5555964" cy="723212"/>
      </dsp:txXfrm>
    </dsp:sp>
    <dsp:sp modelId="{599443CF-6CFE-499E-9886-496FC36CBBAD}">
      <dsp:nvSpPr>
        <dsp:cNvPr id="0" name=""/>
        <dsp:cNvSpPr/>
      </dsp:nvSpPr>
      <dsp:spPr>
        <a:xfrm>
          <a:off x="0" y="3617761"/>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A8232F68-3271-4992-99EE-98995B3A4A93}">
      <dsp:nvSpPr>
        <dsp:cNvPr id="0" name=""/>
        <dsp:cNvSpPr/>
      </dsp:nvSpPr>
      <dsp:spPr>
        <a:xfrm>
          <a:off x="218771" y="3780483"/>
          <a:ext cx="397767" cy="3977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27B3B5-B796-4AFF-8A66-772AC58460B4}">
      <dsp:nvSpPr>
        <dsp:cNvPr id="0" name=""/>
        <dsp:cNvSpPr/>
      </dsp:nvSpPr>
      <dsp:spPr>
        <a:xfrm>
          <a:off x="835310" y="3617761"/>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Have strong eye contact</a:t>
          </a:r>
        </a:p>
      </dsp:txBody>
      <dsp:txXfrm>
        <a:off x="835310" y="3617761"/>
        <a:ext cx="5555964" cy="723212"/>
      </dsp:txXfrm>
    </dsp:sp>
    <dsp:sp modelId="{567494D0-738D-472E-AD37-0814E74C1D83}">
      <dsp:nvSpPr>
        <dsp:cNvPr id="0" name=""/>
        <dsp:cNvSpPr/>
      </dsp:nvSpPr>
      <dsp:spPr>
        <a:xfrm>
          <a:off x="0" y="4521777"/>
          <a:ext cx="6391275" cy="723212"/>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1BFC1864-4CF2-4637-9EE3-D23366560F5F}">
      <dsp:nvSpPr>
        <dsp:cNvPr id="0" name=""/>
        <dsp:cNvSpPr/>
      </dsp:nvSpPr>
      <dsp:spPr>
        <a:xfrm>
          <a:off x="218771" y="4684499"/>
          <a:ext cx="397767" cy="3977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4A170-B98B-44A4-9337-C09ACF0ACA2A}">
      <dsp:nvSpPr>
        <dsp:cNvPr id="0" name=""/>
        <dsp:cNvSpPr/>
      </dsp:nvSpPr>
      <dsp:spPr>
        <a:xfrm>
          <a:off x="835310" y="452177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755650">
            <a:lnSpc>
              <a:spcPct val="100000"/>
            </a:lnSpc>
            <a:spcBef>
              <a:spcPct val="0"/>
            </a:spcBef>
            <a:spcAft>
              <a:spcPct val="35000"/>
            </a:spcAft>
            <a:buNone/>
          </a:pPr>
          <a:r>
            <a:rPr lang="en-US" sz="1700" kern="1200" dirty="0"/>
            <a:t>Avoid saying “</a:t>
          </a:r>
          <a:r>
            <a:rPr lang="en-US" sz="1700" kern="1200" dirty="0" err="1"/>
            <a:t>uhms</a:t>
          </a:r>
          <a:r>
            <a:rPr lang="en-US" sz="1700" kern="1200" dirty="0"/>
            <a:t>” and be aware of other nervous gestures</a:t>
          </a:r>
        </a:p>
      </dsp:txBody>
      <dsp:txXfrm>
        <a:off x="835310" y="4521777"/>
        <a:ext cx="5555964" cy="723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E695-4D6C-4972-9211-51FAB43A8FC0}">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D46224-E1F6-4356-86D0-3602B9F79EC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915B08-1C91-4221-B5AB-3E71D6291EB7}">
      <dsp:nvSpPr>
        <dsp:cNvPr id="0" name=""/>
        <dsp:cNvSpPr/>
      </dsp:nvSpPr>
      <dsp:spPr>
        <a:xfrm>
          <a:off x="1437336" y="0"/>
          <a:ext cx="4847909"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Tell the truth like your reputation depends on it, because it does.</a:t>
          </a:r>
        </a:p>
      </dsp:txBody>
      <dsp:txXfrm>
        <a:off x="1437336" y="0"/>
        <a:ext cx="4847909" cy="1498687"/>
      </dsp:txXfrm>
    </dsp:sp>
    <dsp:sp modelId="{F089A2BF-A320-4217-98AE-24E9057F3593}">
      <dsp:nvSpPr>
        <dsp:cNvPr id="0" name=""/>
        <dsp:cNvSpPr/>
      </dsp:nvSpPr>
      <dsp:spPr>
        <a:xfrm>
          <a:off x="4607057" y="640"/>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4607057" y="640"/>
        <a:ext cx="1784217" cy="1498687"/>
      </dsp:txXfrm>
    </dsp:sp>
    <dsp:sp modelId="{0EC9294A-CFF0-41E9-907D-A5B2F0EF8B3C}">
      <dsp:nvSpPr>
        <dsp:cNvPr id="0" name=""/>
        <dsp:cNvSpPr/>
      </dsp:nvSpPr>
      <dsp:spPr>
        <a:xfrm>
          <a:off x="0" y="1873999"/>
          <a:ext cx="6391275" cy="1498687"/>
        </a:xfrm>
        <a:prstGeom prst="roundRect">
          <a:avLst>
            <a:gd name="adj" fmla="val 10000"/>
          </a:avLst>
        </a:prstGeom>
        <a:solidFill>
          <a:srgbClr val="FF7D5E"/>
        </a:solidFill>
        <a:ln>
          <a:noFill/>
        </a:ln>
        <a:effectLst/>
      </dsp:spPr>
      <dsp:style>
        <a:lnRef idx="0">
          <a:scrgbClr r="0" g="0" b="0"/>
        </a:lnRef>
        <a:fillRef idx="1">
          <a:scrgbClr r="0" g="0" b="0"/>
        </a:fillRef>
        <a:effectRef idx="2">
          <a:scrgbClr r="0" g="0" b="0"/>
        </a:effectRef>
        <a:fontRef idx="minor"/>
      </dsp:style>
    </dsp:sp>
    <dsp:sp modelId="{F4674496-9886-4CDB-AA13-DCAB02C89DE5}">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220820-4283-4972-B0DF-841DCC0762C9}">
      <dsp:nvSpPr>
        <dsp:cNvPr id="0" name=""/>
        <dsp:cNvSpPr/>
      </dsp:nvSpPr>
      <dsp:spPr>
        <a:xfrm>
          <a:off x="1460640" y="1871616"/>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Tell your story in a manner that is compelling and personal.</a:t>
          </a:r>
        </a:p>
      </dsp:txBody>
      <dsp:txXfrm>
        <a:off x="1460640" y="1871616"/>
        <a:ext cx="4660290" cy="1498687"/>
      </dsp:txXfrm>
    </dsp:sp>
    <dsp:sp modelId="{D00B7098-16F7-4BE4-B55F-B95DEF0D6CFA}">
      <dsp:nvSpPr>
        <dsp:cNvPr id="0" name=""/>
        <dsp:cNvSpPr/>
      </dsp:nvSpPr>
      <dsp:spPr>
        <a:xfrm>
          <a:off x="0" y="3747359"/>
          <a:ext cx="6391275" cy="1498687"/>
        </a:xfrm>
        <a:prstGeom prst="roundRect">
          <a:avLst>
            <a:gd name="adj" fmla="val 10000"/>
          </a:avLst>
        </a:prstGeom>
        <a:solidFill>
          <a:schemeClr val="accent5"/>
        </a:solidFill>
        <a:ln>
          <a:noFill/>
        </a:ln>
        <a:effectLst/>
      </dsp:spPr>
      <dsp:style>
        <a:lnRef idx="0">
          <a:scrgbClr r="0" g="0" b="0"/>
        </a:lnRef>
        <a:fillRef idx="1">
          <a:scrgbClr r="0" g="0" b="0"/>
        </a:fillRef>
        <a:effectRef idx="2">
          <a:scrgbClr r="0" g="0" b="0"/>
        </a:effectRef>
        <a:fontRef idx="minor"/>
      </dsp:style>
    </dsp:sp>
    <dsp:sp modelId="{926E995F-87EC-4F1B-8BF7-213A0230428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E8E249-0C5E-4CE1-AD4C-BCC252633B79}">
      <dsp:nvSpPr>
        <dsp:cNvPr id="0" name=""/>
        <dsp:cNvSpPr/>
      </dsp:nvSpPr>
      <dsp:spPr>
        <a:xfrm>
          <a:off x="1434187" y="3700420"/>
          <a:ext cx="4768386"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Take accountability at the top of the organization.</a:t>
          </a:r>
        </a:p>
      </dsp:txBody>
      <dsp:txXfrm>
        <a:off x="1434187" y="3700420"/>
        <a:ext cx="4768386" cy="1498687"/>
      </dsp:txXfrm>
    </dsp:sp>
    <dsp:sp modelId="{4CDA0EEC-05E6-4288-B57F-DEB4D09992E2}">
      <dsp:nvSpPr>
        <dsp:cNvPr id="0" name=""/>
        <dsp:cNvSpPr/>
      </dsp:nvSpPr>
      <dsp:spPr>
        <a:xfrm>
          <a:off x="4607057" y="3747359"/>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4607057" y="3747359"/>
        <a:ext cx="1784217" cy="1498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4060-FFC8-F948-9CD5-5F59B570E122}">
      <dsp:nvSpPr>
        <dsp:cNvPr id="0" name=""/>
        <dsp:cNvSpPr/>
      </dsp:nvSpPr>
      <dsp:spPr>
        <a:xfrm>
          <a:off x="0" y="4022121"/>
          <a:ext cx="1653209" cy="879941"/>
        </a:xfrm>
        <a:prstGeom prst="rect">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Avoid</a:t>
          </a:r>
        </a:p>
      </dsp:txBody>
      <dsp:txXfrm>
        <a:off x="0" y="4022121"/>
        <a:ext cx="1653209" cy="879941"/>
      </dsp:txXfrm>
    </dsp:sp>
    <dsp:sp modelId="{4343EB72-E664-9547-95EC-A2B2DB2FAC69}">
      <dsp:nvSpPr>
        <dsp:cNvPr id="0" name=""/>
        <dsp:cNvSpPr/>
      </dsp:nvSpPr>
      <dsp:spPr>
        <a:xfrm>
          <a:off x="1653209" y="4022121"/>
          <a:ext cx="4959627" cy="879941"/>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Avoid silo-thinking: know something about everyone else’s job, understand how various tasks fit together and how they fit into the big picture</a:t>
          </a:r>
        </a:p>
      </dsp:txBody>
      <dsp:txXfrm>
        <a:off x="1653209" y="4022121"/>
        <a:ext cx="4959627" cy="879941"/>
      </dsp:txXfrm>
    </dsp:sp>
    <dsp:sp modelId="{07807A99-49D3-7B49-BABE-F34958DFBB62}">
      <dsp:nvSpPr>
        <dsp:cNvPr id="0" name=""/>
        <dsp:cNvSpPr/>
      </dsp:nvSpPr>
      <dsp:spPr>
        <a:xfrm rot="10800000">
          <a:off x="0" y="2681969"/>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rgbClr val="54B0BD"/>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a:t>
          </a:r>
        </a:p>
      </dsp:txBody>
      <dsp:txXfrm rot="-10800000">
        <a:off x="0" y="2681969"/>
        <a:ext cx="1653209" cy="879677"/>
      </dsp:txXfrm>
    </dsp:sp>
    <dsp:sp modelId="{3CEAE7B4-84CF-7048-AF58-441C73EB7E83}">
      <dsp:nvSpPr>
        <dsp:cNvPr id="0" name=""/>
        <dsp:cNvSpPr/>
      </dsp:nvSpPr>
      <dsp:spPr>
        <a:xfrm>
          <a:off x="1653209" y="2681969"/>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Do, monitor, diagnose, repeat </a:t>
          </a:r>
        </a:p>
      </dsp:txBody>
      <dsp:txXfrm>
        <a:off x="1653209" y="2681969"/>
        <a:ext cx="4959627" cy="879677"/>
      </dsp:txXfrm>
    </dsp:sp>
    <dsp:sp modelId="{4787C7F0-47BC-AE40-9396-894D8E795605}">
      <dsp:nvSpPr>
        <dsp:cNvPr id="0" name=""/>
        <dsp:cNvSpPr/>
      </dsp:nvSpPr>
      <dsp:spPr>
        <a:xfrm rot="10800000">
          <a:off x="0" y="1341818"/>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rgbClr val="54B0BD"/>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Be</a:t>
          </a:r>
        </a:p>
      </dsp:txBody>
      <dsp:txXfrm rot="-10800000">
        <a:off x="0" y="1341818"/>
        <a:ext cx="1653209" cy="879677"/>
      </dsp:txXfrm>
    </dsp:sp>
    <dsp:sp modelId="{D8A6B506-E53B-D34E-A1FB-03A979424B63}">
      <dsp:nvSpPr>
        <dsp:cNvPr id="0" name=""/>
        <dsp:cNvSpPr/>
      </dsp:nvSpPr>
      <dsp:spPr>
        <a:xfrm>
          <a:off x="1653209" y="1341818"/>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Be open to re-evaluating your plan when new info presents itself; praise the person who reports a mistake</a:t>
          </a:r>
        </a:p>
      </dsp:txBody>
      <dsp:txXfrm>
        <a:off x="1653209" y="1341818"/>
        <a:ext cx="4959627" cy="879677"/>
      </dsp:txXfrm>
    </dsp:sp>
    <dsp:sp modelId="{C3F4CE8C-E6D8-5243-A479-B45232A0B734}">
      <dsp:nvSpPr>
        <dsp:cNvPr id="0" name=""/>
        <dsp:cNvSpPr/>
      </dsp:nvSpPr>
      <dsp:spPr>
        <a:xfrm rot="10800000">
          <a:off x="0" y="1667"/>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Take</a:t>
          </a:r>
        </a:p>
      </dsp:txBody>
      <dsp:txXfrm rot="-10800000">
        <a:off x="0" y="1667"/>
        <a:ext cx="1653209" cy="879677"/>
      </dsp:txXfrm>
    </dsp:sp>
    <dsp:sp modelId="{B2C669DB-6749-8340-8090-FADAE041B09C}">
      <dsp:nvSpPr>
        <dsp:cNvPr id="0" name=""/>
        <dsp:cNvSpPr/>
      </dsp:nvSpPr>
      <dsp:spPr>
        <a:xfrm>
          <a:off x="1653209" y="1667"/>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Take a deep breath, step back and pause long enough to see the bigger picture and what is happening</a:t>
          </a:r>
        </a:p>
      </dsp:txBody>
      <dsp:txXfrm>
        <a:off x="1653209" y="1667"/>
        <a:ext cx="4959627" cy="879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B06B-085D-0A45-9C1D-36CDA467506D}"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FE26A-DE0E-014D-AEFB-F74EB5530624}" type="slidenum">
              <a:rPr lang="en-US" smtClean="0"/>
              <a:t>‹#›</a:t>
            </a:fld>
            <a:endParaRPr lang="en-US"/>
          </a:p>
        </p:txBody>
      </p:sp>
    </p:spTree>
    <p:extLst>
      <p:ext uri="{BB962C8B-B14F-4D97-AF65-F5344CB8AC3E}">
        <p14:creationId xmlns:p14="http://schemas.microsoft.com/office/powerpoint/2010/main" val="45701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a:t>
            </a:fld>
            <a:endParaRPr lang="en-US"/>
          </a:p>
        </p:txBody>
      </p:sp>
    </p:spTree>
    <p:extLst>
      <p:ext uri="{BB962C8B-B14F-4D97-AF65-F5344CB8AC3E}">
        <p14:creationId xmlns:p14="http://schemas.microsoft.com/office/powerpoint/2010/main" val="6602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12</a:t>
            </a:fld>
            <a:endParaRPr lang="en-US"/>
          </a:p>
        </p:txBody>
      </p:sp>
    </p:spTree>
    <p:extLst>
      <p:ext uri="{BB962C8B-B14F-4D97-AF65-F5344CB8AC3E}">
        <p14:creationId xmlns:p14="http://schemas.microsoft.com/office/powerpoint/2010/main" val="262853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13</a:t>
            </a:fld>
            <a:endParaRPr lang="en-US"/>
          </a:p>
        </p:txBody>
      </p:sp>
    </p:spTree>
    <p:extLst>
      <p:ext uri="{BB962C8B-B14F-4D97-AF65-F5344CB8AC3E}">
        <p14:creationId xmlns:p14="http://schemas.microsoft.com/office/powerpoint/2010/main" val="215380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Take responsibility for what went wrong</a:t>
            </a:r>
          </a:p>
          <a:p>
            <a:pPr lvl="0"/>
            <a:r>
              <a:rPr lang="en-US" dirty="0"/>
              <a:t>Be accurate and consistent</a:t>
            </a:r>
          </a:p>
          <a:p>
            <a:pPr lvl="0"/>
            <a:r>
              <a:rPr lang="en-US" dirty="0"/>
              <a:t>If you don’t tell your story, someone else is likely to do so (social media)</a:t>
            </a:r>
          </a:p>
          <a:p>
            <a:pPr lvl="0"/>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for employees and the public to see leadership</a:t>
            </a:r>
          </a:p>
          <a:p>
            <a:pPr lvl="0"/>
            <a:endParaRPr lang="en-US" dirty="0"/>
          </a:p>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14</a:t>
            </a:fld>
            <a:endParaRPr lang="en-US"/>
          </a:p>
        </p:txBody>
      </p:sp>
    </p:spTree>
    <p:extLst>
      <p:ext uri="{BB962C8B-B14F-4D97-AF65-F5344CB8AC3E}">
        <p14:creationId xmlns:p14="http://schemas.microsoft.com/office/powerpoint/2010/main" val="379600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something unexpected goes wrong (Deepwater Horizon Oil Spill, Facebook IPO)</a:t>
            </a:r>
          </a:p>
        </p:txBody>
      </p:sp>
      <p:sp>
        <p:nvSpPr>
          <p:cNvPr id="4" name="Slide Number Placeholder 3"/>
          <p:cNvSpPr>
            <a:spLocks noGrp="1"/>
          </p:cNvSpPr>
          <p:nvPr>
            <p:ph type="sldNum" sz="quarter" idx="5"/>
          </p:nvPr>
        </p:nvSpPr>
        <p:spPr/>
        <p:txBody>
          <a:bodyPr/>
          <a:lstStyle/>
          <a:p>
            <a:fld id="{392629E0-5C1F-7740-88A9-C326DABA95A5}" type="slidenum">
              <a:rPr lang="en-US" smtClean="0"/>
              <a:t>15</a:t>
            </a:fld>
            <a:endParaRPr lang="en-US"/>
          </a:p>
        </p:txBody>
      </p:sp>
    </p:spTree>
    <p:extLst>
      <p:ext uri="{BB962C8B-B14F-4D97-AF65-F5344CB8AC3E}">
        <p14:creationId xmlns:p14="http://schemas.microsoft.com/office/powerpoint/2010/main" val="408527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16</a:t>
            </a:fld>
            <a:endParaRPr lang="en-US"/>
          </a:p>
        </p:txBody>
      </p:sp>
    </p:spTree>
    <p:extLst>
      <p:ext uri="{BB962C8B-B14F-4D97-AF65-F5344CB8AC3E}">
        <p14:creationId xmlns:p14="http://schemas.microsoft.com/office/powerpoint/2010/main" val="238796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18</a:t>
            </a:fld>
            <a:endParaRPr lang="en-US"/>
          </a:p>
        </p:txBody>
      </p:sp>
    </p:spTree>
    <p:extLst>
      <p:ext uri="{BB962C8B-B14F-4D97-AF65-F5344CB8AC3E}">
        <p14:creationId xmlns:p14="http://schemas.microsoft.com/office/powerpoint/2010/main" val="91057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21</a:t>
            </a:fld>
            <a:endParaRPr lang="en-US"/>
          </a:p>
        </p:txBody>
      </p:sp>
    </p:spTree>
    <p:extLst>
      <p:ext uri="{BB962C8B-B14F-4D97-AF65-F5344CB8AC3E}">
        <p14:creationId xmlns:p14="http://schemas.microsoft.com/office/powerpoint/2010/main" val="8250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3</a:t>
            </a:fld>
            <a:endParaRPr lang="en-US"/>
          </a:p>
        </p:txBody>
      </p:sp>
    </p:spTree>
    <p:extLst>
      <p:ext uri="{BB962C8B-B14F-4D97-AF65-F5344CB8AC3E}">
        <p14:creationId xmlns:p14="http://schemas.microsoft.com/office/powerpoint/2010/main" val="341095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4</a:t>
            </a:fld>
            <a:endParaRPr lang="en-US"/>
          </a:p>
        </p:txBody>
      </p:sp>
    </p:spTree>
    <p:extLst>
      <p:ext uri="{BB962C8B-B14F-4D97-AF65-F5344CB8AC3E}">
        <p14:creationId xmlns:p14="http://schemas.microsoft.com/office/powerpoint/2010/main" val="260221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6</a:t>
            </a:fld>
            <a:endParaRPr lang="en-US"/>
          </a:p>
        </p:txBody>
      </p:sp>
    </p:spTree>
    <p:extLst>
      <p:ext uri="{BB962C8B-B14F-4D97-AF65-F5344CB8AC3E}">
        <p14:creationId xmlns:p14="http://schemas.microsoft.com/office/powerpoint/2010/main" val="359850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a:t>
            </a:r>
            <a:r>
              <a:rPr lang="en-US" baseline="0" dirty="0"/>
              <a:t> a Proactive Assessment will help you with your agility and quickness</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7</a:t>
            </a:fld>
            <a:endParaRPr lang="en-US"/>
          </a:p>
        </p:txBody>
      </p:sp>
    </p:spTree>
    <p:extLst>
      <p:ext uri="{BB962C8B-B14F-4D97-AF65-F5344CB8AC3E}">
        <p14:creationId xmlns:p14="http://schemas.microsoft.com/office/powerpoint/2010/main" val="239193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8</a:t>
            </a:fld>
            <a:endParaRPr lang="en-US"/>
          </a:p>
        </p:txBody>
      </p:sp>
    </p:spTree>
    <p:extLst>
      <p:ext uri="{BB962C8B-B14F-4D97-AF65-F5344CB8AC3E}">
        <p14:creationId xmlns:p14="http://schemas.microsoft.com/office/powerpoint/2010/main" val="276652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9</a:t>
            </a:fld>
            <a:endParaRPr lang="en-US"/>
          </a:p>
        </p:txBody>
      </p:sp>
    </p:spTree>
    <p:extLst>
      <p:ext uri="{BB962C8B-B14F-4D97-AF65-F5344CB8AC3E}">
        <p14:creationId xmlns:p14="http://schemas.microsoft.com/office/powerpoint/2010/main" val="6042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10</a:t>
            </a:fld>
            <a:endParaRPr lang="en-US"/>
          </a:p>
        </p:txBody>
      </p:sp>
    </p:spTree>
    <p:extLst>
      <p:ext uri="{BB962C8B-B14F-4D97-AF65-F5344CB8AC3E}">
        <p14:creationId xmlns:p14="http://schemas.microsoft.com/office/powerpoint/2010/main" val="363528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include:  customers,</a:t>
            </a:r>
            <a:r>
              <a:rPr lang="en-US" baseline="0" dirty="0"/>
              <a:t> regulatory bodies, partners, vendors, public, media</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11</a:t>
            </a:fld>
            <a:endParaRPr lang="en-US"/>
          </a:p>
        </p:txBody>
      </p:sp>
    </p:spTree>
    <p:extLst>
      <p:ext uri="{BB962C8B-B14F-4D97-AF65-F5344CB8AC3E}">
        <p14:creationId xmlns:p14="http://schemas.microsoft.com/office/powerpoint/2010/main" val="2814641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accent1"/>
                </a:solidFill>
              </a:defRPr>
            </a:lvl1pPr>
          </a:lstStyle>
          <a:p>
            <a:r>
              <a:rPr lang="en-US"/>
              <a:t>May 29, 2023</a:t>
            </a:r>
            <a:endParaRPr lang="en-US" dirty="0"/>
          </a:p>
        </p:txBody>
      </p:sp>
    </p:spTree>
    <p:extLst>
      <p:ext uri="{BB962C8B-B14F-4D97-AF65-F5344CB8AC3E}">
        <p14:creationId xmlns:p14="http://schemas.microsoft.com/office/powerpoint/2010/main" val="60496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Yellow">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3305181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Dark Teal/Whi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685FEA-1A98-3BE7-F459-54D1437BF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952532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Dark Teal/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9C2B2007-567B-5A1A-E2EE-4AF6529DF7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844417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ark Teal/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id="{7AE49E9E-7E48-A6C5-F322-B756A2C62A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7067297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Dark Teal/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A7CAF0A0-BB01-2832-555E-47C39F8B37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10358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Dark Teal/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05369FAD-2E7E-7626-600E-E1C06629B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5445316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Dark Teal/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4BF3957D-6A6A-402A-8EF8-08ADA40FD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8997240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Teal/Whit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CA877AF7-8A55-1E91-94D1-16F84F4BF4AA}"/>
              </a:ext>
            </a:extLst>
          </p:cNvPr>
          <p:cNvSpPr/>
          <p:nvPr/>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2583469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Teal/Dark Teal">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6906373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Teal/Green">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086609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154064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al/Blu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5447161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Teal/Orang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685FEA-1A98-3BE7-F459-54D1437BF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2808068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Teal/Yellow">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9C2B2007-567B-5A1A-E2EE-4AF6529DF7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252348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Green/Whi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id="{7AE49E9E-7E48-A6C5-F322-B756A2C62A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13516950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Green/Dark 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A7CAF0A0-BB01-2832-555E-47C39F8B37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5011532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Green/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05369FAD-2E7E-7626-600E-E1C06629B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2925709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Green/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4BF3957D-6A6A-402A-8EF8-08ADA40FD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806302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Green/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CA877AF7-8A55-1E91-94D1-16F84F4BF4AA}"/>
              </a:ext>
            </a:extLst>
          </p:cNvPr>
          <p:cNvSpPr/>
          <p:nvPr/>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9535430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ue/Whi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6990193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ue/Dark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1141326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dark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3742143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Blue/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7B2E17D-999D-F011-219C-3A7A2A20CBB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869816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Blue/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68323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Blue/Oran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0960872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Blue/Yellow">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9157448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Orange/Whi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525315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Orange/Dark Tea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921636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Orange/Tea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416919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Orange/Yellow">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0170745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Yellow/Whi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1021178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Yellow/Dark Tea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25952205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rainbow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756014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Yellow/Tea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22243434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Yellow/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18092113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Yellow/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783151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FA3ACE2-46FA-B3BF-6862-A7CC9A0BCB70}"/>
              </a:ext>
            </a:extLst>
          </p:cNvPr>
          <p:cNvSpPr>
            <a:spLocks noGrp="1"/>
          </p:cNvSpPr>
          <p:nvPr>
            <p:ph type="pic" sz="quarter" idx="13"/>
          </p:nvPr>
        </p:nvSpPr>
        <p:spPr>
          <a:xfrm>
            <a:off x="0" y="0"/>
            <a:ext cx="12192000" cy="6858000"/>
          </a:xfrm>
        </p:spPr>
        <p:txBody>
          <a:bodyPr/>
          <a:lstStyle>
            <a:lvl1pPr marL="0" indent="0" algn="ctr">
              <a:buFont typeface="Arial" panose="020B0604020202020204" pitchFamily="34" charset="0"/>
              <a:buNone/>
              <a:defRPr>
                <a:solidFill>
                  <a:schemeClr val="bg2"/>
                </a:solidFill>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267E87EA-6F2F-FD8B-66B2-D1F3B90FD0F7}"/>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t>May 29, 2023</a:t>
            </a:r>
            <a:endParaRPr lang="en-US" dirty="0"/>
          </a:p>
        </p:txBody>
      </p:sp>
      <p:sp>
        <p:nvSpPr>
          <p:cNvPr id="10" name="Footer Placeholder 3">
            <a:extLst>
              <a:ext uri="{FF2B5EF4-FFF2-40B4-BE49-F238E27FC236}">
                <a16:creationId xmlns:a16="http://schemas.microsoft.com/office/drawing/2014/main" id="{60C0F558-01FA-E755-CFB5-6DF495E72695}"/>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r>
              <a:rPr lang="en-US"/>
              <a:t>Possibility Partners</a:t>
            </a:r>
          </a:p>
        </p:txBody>
      </p:sp>
      <p:sp>
        <p:nvSpPr>
          <p:cNvPr id="11" name="Slide Number Placeholder 4">
            <a:extLst>
              <a:ext uri="{FF2B5EF4-FFF2-40B4-BE49-F238E27FC236}">
                <a16:creationId xmlns:a16="http://schemas.microsoft.com/office/drawing/2014/main" id="{E8EE6438-F776-39AB-264C-697967ACEE03}"/>
              </a:ext>
            </a:extLst>
          </p:cNvPr>
          <p:cNvSpPr>
            <a:spLocks noGrp="1"/>
          </p:cNvSpPr>
          <p:nvPr>
            <p:ph type="sldNum" sz="quarter" idx="12"/>
          </p:nvPr>
        </p:nvSpPr>
        <p:spPr>
          <a:xfrm>
            <a:off x="8610600" y="6356350"/>
            <a:ext cx="2743200" cy="365125"/>
          </a:xfrm>
        </p:spPr>
        <p:txBody>
          <a:bodyPr/>
          <a:lstStyle>
            <a:lvl1pPr>
              <a:defRPr>
                <a:solidFill>
                  <a:schemeClr val="bg2"/>
                </a:solidFill>
              </a:defRPr>
            </a:lvl1pPr>
          </a:lstStyle>
          <a:p>
            <a:fld id="{CB3DBEFD-E80E-3F4F-961A-5FC3BDE5D129}" type="slidenum">
              <a:rPr lang="en-US" smtClean="0"/>
              <a:pPr/>
              <a:t>‹#›</a:t>
            </a:fld>
            <a:endParaRPr lang="en-US"/>
          </a:p>
        </p:txBody>
      </p:sp>
      <p:sp>
        <p:nvSpPr>
          <p:cNvPr id="2" name="Freeform 1">
            <a:extLst>
              <a:ext uri="{FF2B5EF4-FFF2-40B4-BE49-F238E27FC236}">
                <a16:creationId xmlns:a16="http://schemas.microsoft.com/office/drawing/2014/main" id="{3B72FF69-F3C0-77F5-6F39-5F24C35B0D01}"/>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174185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351F-C741-1442-8F9C-E26ADEA0770C}"/>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4" name="Text Placeholder 3">
            <a:extLst>
              <a:ext uri="{FF2B5EF4-FFF2-40B4-BE49-F238E27FC236}">
                <a16:creationId xmlns:a16="http://schemas.microsoft.com/office/drawing/2014/main" id="{DD1E1A13-94ED-8BB1-19D4-1C2D1CA0BFC7}"/>
              </a:ext>
            </a:extLst>
          </p:cNvPr>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4E762-081A-D7DB-D5F7-4028D14FF3BA}"/>
              </a:ext>
            </a:extLst>
          </p:cNvPr>
          <p:cNvSpPr>
            <a:spLocks noGrp="1"/>
          </p:cNvSpPr>
          <p:nvPr>
            <p:ph type="dt" sz="half" idx="10"/>
          </p:nvPr>
        </p:nvSpPr>
        <p:spPr/>
        <p:txBody>
          <a:bodyPr/>
          <a:lstStyle>
            <a:lvl1pPr>
              <a:defRPr>
                <a:solidFill>
                  <a:schemeClr val="accent1"/>
                </a:solidFill>
              </a:defRPr>
            </a:lvl1pPr>
          </a:lstStyle>
          <a:p>
            <a:r>
              <a:rPr lang="en-US"/>
              <a:t>May 29, 2023</a:t>
            </a:r>
          </a:p>
        </p:txBody>
      </p:sp>
      <p:sp>
        <p:nvSpPr>
          <p:cNvPr id="6" name="Footer Placeholder 5">
            <a:extLst>
              <a:ext uri="{FF2B5EF4-FFF2-40B4-BE49-F238E27FC236}">
                <a16:creationId xmlns:a16="http://schemas.microsoft.com/office/drawing/2014/main" id="{4F23289B-9EA7-72C4-2E9A-8AF0B12E7943}"/>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7" name="Slide Number Placeholder 6">
            <a:extLst>
              <a:ext uri="{FF2B5EF4-FFF2-40B4-BE49-F238E27FC236}">
                <a16:creationId xmlns:a16="http://schemas.microsoft.com/office/drawing/2014/main" id="{FADC2D49-45CF-636C-A875-A6CB953387BD}"/>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8" name="Graphic 7">
            <a:extLst>
              <a:ext uri="{FF2B5EF4-FFF2-40B4-BE49-F238E27FC236}">
                <a16:creationId xmlns:a16="http://schemas.microsoft.com/office/drawing/2014/main" id="{57F86DEB-7CFF-4DD4-87BC-972606D80A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4282329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6F81-BBB8-FCFE-EC52-EDEEFBEFE87B}"/>
              </a:ext>
            </a:extLst>
          </p:cNvPr>
          <p:cNvSpPr>
            <a:spLocks noGrp="1"/>
          </p:cNvSpPr>
          <p:nvPr>
            <p:ph type="title"/>
          </p:nvPr>
        </p:nvSpPr>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9ED66F-48CD-7519-6FBF-E9E330274A53}"/>
              </a:ext>
            </a:extLst>
          </p:cNvPr>
          <p:cNvSpPr>
            <a:spLocks noGrp="1"/>
          </p:cNvSpPr>
          <p:nvPr>
            <p:ph type="dt" sz="half" idx="10"/>
          </p:nvPr>
        </p:nvSpPr>
        <p:spPr/>
        <p:txBody>
          <a:bodyPr/>
          <a:lstStyle>
            <a:lvl1pPr>
              <a:defRPr>
                <a:solidFill>
                  <a:schemeClr val="accent1"/>
                </a:solidFill>
              </a:defRPr>
            </a:lvl1pPr>
          </a:lstStyle>
          <a:p>
            <a:r>
              <a:rPr lang="en-US"/>
              <a:t>May 29, 2023</a:t>
            </a:r>
          </a:p>
        </p:txBody>
      </p:sp>
      <p:sp>
        <p:nvSpPr>
          <p:cNvPr id="4" name="Footer Placeholder 3">
            <a:extLst>
              <a:ext uri="{FF2B5EF4-FFF2-40B4-BE49-F238E27FC236}">
                <a16:creationId xmlns:a16="http://schemas.microsoft.com/office/drawing/2014/main" id="{1D96F57C-D1D5-E70C-AE5C-8F50B0EFB06D}"/>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1010969A-DC6A-2A5E-841B-EC0FDB55440F}"/>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6" name="Graphic 5">
            <a:extLst>
              <a:ext uri="{FF2B5EF4-FFF2-40B4-BE49-F238E27FC236}">
                <a16:creationId xmlns:a16="http://schemas.microsoft.com/office/drawing/2014/main" id="{02A768DF-8150-E22B-74E6-AB40ED5331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
        <p:nvSpPr>
          <p:cNvPr id="8" name="Text Placeholder 7">
            <a:extLst>
              <a:ext uri="{FF2B5EF4-FFF2-40B4-BE49-F238E27FC236}">
                <a16:creationId xmlns:a16="http://schemas.microsoft.com/office/drawing/2014/main" id="{612A89C8-FBFE-0892-EB15-5D5CBE68B8A1}"/>
              </a:ext>
            </a:extLst>
          </p:cNvPr>
          <p:cNvSpPr>
            <a:spLocks noGrp="1"/>
          </p:cNvSpPr>
          <p:nvPr>
            <p:ph type="body" sz="quarter" idx="13"/>
          </p:nvPr>
        </p:nvSpPr>
        <p:spPr>
          <a:xfrm>
            <a:off x="838198" y="2151062"/>
            <a:ext cx="2971800" cy="3657600"/>
          </a:xfrm>
        </p:spPr>
        <p:txBody>
          <a:bodyPr/>
          <a:lstStyle>
            <a:lvl1pPr marL="0" indent="0">
              <a:buFont typeface="Arial" panose="020B0604020202020204" pitchFamily="34" charset="0"/>
              <a:buNone/>
              <a:defRPr>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11" name="Text Placeholder 7">
            <a:extLst>
              <a:ext uri="{FF2B5EF4-FFF2-40B4-BE49-F238E27FC236}">
                <a16:creationId xmlns:a16="http://schemas.microsoft.com/office/drawing/2014/main" id="{38F8CBA8-6268-70E4-C9BD-4999C2D222F2}"/>
              </a:ext>
            </a:extLst>
          </p:cNvPr>
          <p:cNvSpPr>
            <a:spLocks noGrp="1"/>
          </p:cNvSpPr>
          <p:nvPr>
            <p:ph type="body" sz="quarter" idx="14"/>
          </p:nvPr>
        </p:nvSpPr>
        <p:spPr>
          <a:xfrm>
            <a:off x="8382004" y="2151062"/>
            <a:ext cx="2971800" cy="3657600"/>
          </a:xfrm>
        </p:spPr>
        <p:txBody>
          <a:bodyPr/>
          <a:lstStyle>
            <a:lvl1pPr marL="0" indent="0">
              <a:buFont typeface="Arial" panose="020B0604020202020204" pitchFamily="34" charset="0"/>
              <a:buNone/>
              <a:defRPr>
                <a:solidFill>
                  <a:schemeClr val="accent1"/>
                </a:solidFill>
              </a:defRPr>
            </a:lvl1pPr>
          </a:lstStyle>
          <a:p>
            <a:pPr lvl="0"/>
            <a:r>
              <a:rPr lang="en-US"/>
              <a:t>Click to edit Master text styles</a:t>
            </a:r>
          </a:p>
        </p:txBody>
      </p:sp>
      <p:sp>
        <p:nvSpPr>
          <p:cNvPr id="12" name="Text Placeholder 7">
            <a:extLst>
              <a:ext uri="{FF2B5EF4-FFF2-40B4-BE49-F238E27FC236}">
                <a16:creationId xmlns:a16="http://schemas.microsoft.com/office/drawing/2014/main" id="{F23B2E15-04F3-DF61-103B-DE8CFA009187}"/>
              </a:ext>
            </a:extLst>
          </p:cNvPr>
          <p:cNvSpPr>
            <a:spLocks noGrp="1"/>
          </p:cNvSpPr>
          <p:nvPr>
            <p:ph type="body" sz="quarter" idx="15"/>
          </p:nvPr>
        </p:nvSpPr>
        <p:spPr>
          <a:xfrm>
            <a:off x="4610101" y="2151062"/>
            <a:ext cx="2971800" cy="3657600"/>
          </a:xfrm>
        </p:spPr>
        <p:txBody>
          <a:bodyPr/>
          <a:lstStyle>
            <a:lvl1pPr marL="0" indent="0">
              <a:buFont typeface="Arial" panose="020B0604020202020204" pitchFamily="34" charse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77871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51A6-50B3-1E4E-34E9-552A4A6CA369}"/>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ED758E-E9A4-847C-6018-3D3A3AC3AD50}"/>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60BE12-654B-AAFB-2EF0-24B94C9CA6B4}"/>
              </a:ext>
            </a:extLst>
          </p:cNvPr>
          <p:cNvSpPr>
            <a:spLocks noGrp="1"/>
          </p:cNvSpPr>
          <p:nvPr>
            <p:ph type="dt" sz="half" idx="10"/>
          </p:nvPr>
        </p:nvSpPr>
        <p:spPr/>
        <p:txBody>
          <a:bodyPr/>
          <a:lstStyle/>
          <a:p>
            <a:r>
              <a:rPr lang="en-US"/>
              <a:t>May 29, 2023</a:t>
            </a:r>
          </a:p>
        </p:txBody>
      </p:sp>
      <p:sp>
        <p:nvSpPr>
          <p:cNvPr id="5" name="Footer Placeholder 4">
            <a:extLst>
              <a:ext uri="{FF2B5EF4-FFF2-40B4-BE49-F238E27FC236}">
                <a16:creationId xmlns:a16="http://schemas.microsoft.com/office/drawing/2014/main" id="{1A3B681C-3FFE-ADEA-B380-AE508A9A655E}"/>
              </a:ext>
            </a:extLst>
          </p:cNvPr>
          <p:cNvSpPr>
            <a:spLocks noGrp="1"/>
          </p:cNvSpPr>
          <p:nvPr>
            <p:ph type="ftr" sz="quarter" idx="11"/>
          </p:nvPr>
        </p:nvSpPr>
        <p:spPr/>
        <p:txBody>
          <a:bodyPr/>
          <a:lstStyle/>
          <a:p>
            <a:r>
              <a:rPr lang="en-US"/>
              <a:t>Possibility Partners</a:t>
            </a:r>
          </a:p>
        </p:txBody>
      </p:sp>
      <p:sp>
        <p:nvSpPr>
          <p:cNvPr id="6" name="Slide Number Placeholder 5">
            <a:extLst>
              <a:ext uri="{FF2B5EF4-FFF2-40B4-BE49-F238E27FC236}">
                <a16:creationId xmlns:a16="http://schemas.microsoft.com/office/drawing/2014/main" id="{0B7B61DC-B041-11B4-7FC2-A21A00C9D39D}"/>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7" name="Graphic 6">
            <a:extLst>
              <a:ext uri="{FF2B5EF4-FFF2-40B4-BE49-F238E27FC236}">
                <a16:creationId xmlns:a16="http://schemas.microsoft.com/office/drawing/2014/main" id="{81FB8F8C-7FB5-D555-0A2B-AA4EB35A6E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138028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E48B-5F90-E6AC-0E90-61DF99236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BFDF7-FE97-A041-C722-79B5620E3AD4}"/>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680B7-326E-1D17-5CE0-0FF643394049}"/>
              </a:ext>
            </a:extLst>
          </p:cNvPr>
          <p:cNvSpPr>
            <a:spLocks noGrp="1"/>
          </p:cNvSpPr>
          <p:nvPr>
            <p:ph type="dt" sz="half" idx="10"/>
          </p:nvPr>
        </p:nvSpPr>
        <p:spPr/>
        <p:txBody>
          <a:bodyPr/>
          <a:lstStyle/>
          <a:p>
            <a:r>
              <a:rPr lang="en-US"/>
              <a:t>May 29, 2023</a:t>
            </a:r>
          </a:p>
        </p:txBody>
      </p:sp>
      <p:sp>
        <p:nvSpPr>
          <p:cNvPr id="5" name="Footer Placeholder 4">
            <a:extLst>
              <a:ext uri="{FF2B5EF4-FFF2-40B4-BE49-F238E27FC236}">
                <a16:creationId xmlns:a16="http://schemas.microsoft.com/office/drawing/2014/main" id="{E72E2ACC-BD01-2CA1-4E4A-E221DFC53874}"/>
              </a:ext>
            </a:extLst>
          </p:cNvPr>
          <p:cNvSpPr>
            <a:spLocks noGrp="1"/>
          </p:cNvSpPr>
          <p:nvPr>
            <p:ph type="ftr" sz="quarter" idx="11"/>
          </p:nvPr>
        </p:nvSpPr>
        <p:spPr/>
        <p:txBody>
          <a:bodyPr/>
          <a:lstStyle/>
          <a:p>
            <a:r>
              <a:rPr lang="en-US"/>
              <a:t>Possibility Partners</a:t>
            </a:r>
          </a:p>
        </p:txBody>
      </p:sp>
      <p:sp>
        <p:nvSpPr>
          <p:cNvPr id="6" name="Slide Number Placeholder 5">
            <a:extLst>
              <a:ext uri="{FF2B5EF4-FFF2-40B4-BE49-F238E27FC236}">
                <a16:creationId xmlns:a16="http://schemas.microsoft.com/office/drawing/2014/main" id="{B04A3152-69CA-4553-03A8-3701ED965B05}"/>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7" name="Graphic 6">
            <a:extLst>
              <a:ext uri="{FF2B5EF4-FFF2-40B4-BE49-F238E27FC236}">
                <a16:creationId xmlns:a16="http://schemas.microsoft.com/office/drawing/2014/main" id="{B8637B3C-2EE9-64F7-D5D4-A32E38A54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5614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DD2E-7D75-7F24-755A-1FDBEB603E8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5F19D4-A15B-8231-5FDA-93CEA3573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4FCC1-8B9D-A639-0BA1-47C535C2A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30748-4E99-B6B5-9332-F55402249D53}"/>
              </a:ext>
            </a:extLst>
          </p:cNvPr>
          <p:cNvSpPr>
            <a:spLocks noGrp="1"/>
          </p:cNvSpPr>
          <p:nvPr>
            <p:ph type="dt" sz="half" idx="10"/>
          </p:nvPr>
        </p:nvSpPr>
        <p:spPr/>
        <p:txBody>
          <a:bodyPr/>
          <a:lstStyle/>
          <a:p>
            <a:r>
              <a:rPr lang="en-US"/>
              <a:t>May 29, 2023</a:t>
            </a:r>
          </a:p>
        </p:txBody>
      </p:sp>
      <p:sp>
        <p:nvSpPr>
          <p:cNvPr id="6" name="Footer Placeholder 5">
            <a:extLst>
              <a:ext uri="{FF2B5EF4-FFF2-40B4-BE49-F238E27FC236}">
                <a16:creationId xmlns:a16="http://schemas.microsoft.com/office/drawing/2014/main" id="{32245C7E-876D-269D-7264-156E243B6A52}"/>
              </a:ext>
            </a:extLst>
          </p:cNvPr>
          <p:cNvSpPr>
            <a:spLocks noGrp="1"/>
          </p:cNvSpPr>
          <p:nvPr>
            <p:ph type="ftr" sz="quarter" idx="11"/>
          </p:nvPr>
        </p:nvSpPr>
        <p:spPr/>
        <p:txBody>
          <a:bodyPr/>
          <a:lstStyle/>
          <a:p>
            <a:r>
              <a:rPr lang="en-US"/>
              <a:t>Possibility Partners</a:t>
            </a:r>
          </a:p>
        </p:txBody>
      </p:sp>
      <p:sp>
        <p:nvSpPr>
          <p:cNvPr id="7" name="Slide Number Placeholder 6">
            <a:extLst>
              <a:ext uri="{FF2B5EF4-FFF2-40B4-BE49-F238E27FC236}">
                <a16:creationId xmlns:a16="http://schemas.microsoft.com/office/drawing/2014/main" id="{D550EC87-CBA6-E09F-E92A-FC5A6171463D}"/>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8" name="Graphic 7">
            <a:extLst>
              <a:ext uri="{FF2B5EF4-FFF2-40B4-BE49-F238E27FC236}">
                <a16:creationId xmlns:a16="http://schemas.microsoft.com/office/drawing/2014/main" id="{E4DDBEC2-67A0-2604-BBE7-E8197DA35D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140068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ABA8-0E70-949F-9B45-AB43DE153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F1C13-C7B1-48ED-8A14-C8B7B82FC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0D440-BDEF-0D26-B874-BD35C182F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1E60D2-9155-C128-E0B6-B3DEA9EE8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7D7DC1-E227-FF10-8A5C-A65344E011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B59C5-7319-D164-71FC-9DE996BA80DA}"/>
              </a:ext>
            </a:extLst>
          </p:cNvPr>
          <p:cNvSpPr>
            <a:spLocks noGrp="1"/>
          </p:cNvSpPr>
          <p:nvPr>
            <p:ph type="dt" sz="half" idx="10"/>
          </p:nvPr>
        </p:nvSpPr>
        <p:spPr/>
        <p:txBody>
          <a:bodyPr/>
          <a:lstStyle/>
          <a:p>
            <a:r>
              <a:rPr lang="en-US"/>
              <a:t>May 29, 2023</a:t>
            </a:r>
          </a:p>
        </p:txBody>
      </p:sp>
      <p:sp>
        <p:nvSpPr>
          <p:cNvPr id="8" name="Footer Placeholder 7">
            <a:extLst>
              <a:ext uri="{FF2B5EF4-FFF2-40B4-BE49-F238E27FC236}">
                <a16:creationId xmlns:a16="http://schemas.microsoft.com/office/drawing/2014/main" id="{A268CAC1-3246-AC5D-9496-FC31173D9BF6}"/>
              </a:ext>
            </a:extLst>
          </p:cNvPr>
          <p:cNvSpPr>
            <a:spLocks noGrp="1"/>
          </p:cNvSpPr>
          <p:nvPr>
            <p:ph type="ftr" sz="quarter" idx="11"/>
          </p:nvPr>
        </p:nvSpPr>
        <p:spPr/>
        <p:txBody>
          <a:bodyPr/>
          <a:lstStyle/>
          <a:p>
            <a:r>
              <a:rPr lang="en-US"/>
              <a:t>Possibility Partners</a:t>
            </a:r>
          </a:p>
        </p:txBody>
      </p:sp>
      <p:sp>
        <p:nvSpPr>
          <p:cNvPr id="9" name="Slide Number Placeholder 8">
            <a:extLst>
              <a:ext uri="{FF2B5EF4-FFF2-40B4-BE49-F238E27FC236}">
                <a16:creationId xmlns:a16="http://schemas.microsoft.com/office/drawing/2014/main" id="{9788B33D-E102-9200-938F-8D7E993A99EE}"/>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10" name="Graphic 9">
            <a:extLst>
              <a:ext uri="{FF2B5EF4-FFF2-40B4-BE49-F238E27FC236}">
                <a16:creationId xmlns:a16="http://schemas.microsoft.com/office/drawing/2014/main" id="{AB46C376-03DF-0BB7-52A7-87A83B0C8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80250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Dark Te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1711245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A888D-C671-5BA1-B87A-1D01842362C6}"/>
              </a:ext>
            </a:extLst>
          </p:cNvPr>
          <p:cNvSpPr>
            <a:spLocks noGrp="1"/>
          </p:cNvSpPr>
          <p:nvPr>
            <p:ph type="dt" sz="half" idx="10"/>
          </p:nvPr>
        </p:nvSpPr>
        <p:spPr/>
        <p:txBody>
          <a:bodyPr/>
          <a:lstStyle/>
          <a:p>
            <a:r>
              <a:rPr lang="en-US"/>
              <a:t>May 29, 2023</a:t>
            </a:r>
          </a:p>
        </p:txBody>
      </p:sp>
      <p:sp>
        <p:nvSpPr>
          <p:cNvPr id="3" name="Footer Placeholder 2">
            <a:extLst>
              <a:ext uri="{FF2B5EF4-FFF2-40B4-BE49-F238E27FC236}">
                <a16:creationId xmlns:a16="http://schemas.microsoft.com/office/drawing/2014/main" id="{8A10B3A2-D1AC-66EE-6886-D4B3116CDC5E}"/>
              </a:ext>
            </a:extLst>
          </p:cNvPr>
          <p:cNvSpPr>
            <a:spLocks noGrp="1"/>
          </p:cNvSpPr>
          <p:nvPr>
            <p:ph type="ftr" sz="quarter" idx="11"/>
          </p:nvPr>
        </p:nvSpPr>
        <p:spPr/>
        <p:txBody>
          <a:bodyPr/>
          <a:lstStyle/>
          <a:p>
            <a:r>
              <a:rPr lang="en-US"/>
              <a:t>Possibility Partners</a:t>
            </a:r>
          </a:p>
        </p:txBody>
      </p:sp>
      <p:sp>
        <p:nvSpPr>
          <p:cNvPr id="4" name="Slide Number Placeholder 3">
            <a:extLst>
              <a:ext uri="{FF2B5EF4-FFF2-40B4-BE49-F238E27FC236}">
                <a16:creationId xmlns:a16="http://schemas.microsoft.com/office/drawing/2014/main" id="{4ADFF1E3-A1C8-6983-CE1C-9BDD394F9650}"/>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5" name="Graphic 4">
            <a:extLst>
              <a:ext uri="{FF2B5EF4-FFF2-40B4-BE49-F238E27FC236}">
                <a16:creationId xmlns:a16="http://schemas.microsoft.com/office/drawing/2014/main" id="{26D177FF-40D7-E098-18B9-0643D5E5E0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2432168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0DDA-552B-80DE-8BC8-FD04F0BE5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85A17-B839-29E7-C147-DE9403978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4276B-4DB2-72FC-1741-CDD231D69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FF918-3C7C-ECD8-90DC-EE4BC7DCECB3}"/>
              </a:ext>
            </a:extLst>
          </p:cNvPr>
          <p:cNvSpPr>
            <a:spLocks noGrp="1"/>
          </p:cNvSpPr>
          <p:nvPr>
            <p:ph type="dt" sz="half" idx="10"/>
          </p:nvPr>
        </p:nvSpPr>
        <p:spPr/>
        <p:txBody>
          <a:bodyPr/>
          <a:lstStyle/>
          <a:p>
            <a:r>
              <a:rPr lang="en-US"/>
              <a:t>May 29, 2023</a:t>
            </a:r>
          </a:p>
        </p:txBody>
      </p:sp>
      <p:sp>
        <p:nvSpPr>
          <p:cNvPr id="6" name="Footer Placeholder 5">
            <a:extLst>
              <a:ext uri="{FF2B5EF4-FFF2-40B4-BE49-F238E27FC236}">
                <a16:creationId xmlns:a16="http://schemas.microsoft.com/office/drawing/2014/main" id="{3273DDE7-DFA6-A3D5-EEA2-C3EF624D3BF8}"/>
              </a:ext>
            </a:extLst>
          </p:cNvPr>
          <p:cNvSpPr>
            <a:spLocks noGrp="1"/>
          </p:cNvSpPr>
          <p:nvPr>
            <p:ph type="ftr" sz="quarter" idx="11"/>
          </p:nvPr>
        </p:nvSpPr>
        <p:spPr/>
        <p:txBody>
          <a:bodyPr/>
          <a:lstStyle/>
          <a:p>
            <a:r>
              <a:rPr lang="en-US"/>
              <a:t>Possibility Partners</a:t>
            </a:r>
          </a:p>
        </p:txBody>
      </p:sp>
      <p:sp>
        <p:nvSpPr>
          <p:cNvPr id="7" name="Slide Number Placeholder 6">
            <a:extLst>
              <a:ext uri="{FF2B5EF4-FFF2-40B4-BE49-F238E27FC236}">
                <a16:creationId xmlns:a16="http://schemas.microsoft.com/office/drawing/2014/main" id="{9550324E-1DCF-15B3-3CCA-39306A960B43}"/>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8" name="Graphic 7">
            <a:extLst>
              <a:ext uri="{FF2B5EF4-FFF2-40B4-BE49-F238E27FC236}">
                <a16:creationId xmlns:a16="http://schemas.microsoft.com/office/drawing/2014/main" id="{299C92C6-27CE-0DFD-79F1-2ABD2953DE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339120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Te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6"/>
            <a:chOff x="1986817" y="1116001"/>
            <a:chExt cx="8242622" cy="4628916"/>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solidFill>
                  <a:srgbClr val="00788E"/>
                </a:solidFill>
              </a:endParaRPr>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dirty="0">
                <a:solidFill>
                  <a:schemeClr val="accent2"/>
                </a:solidFill>
              </a:endParaRPr>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solidFill>
                  <a:srgbClr val="00788E"/>
                </a:solidFill>
              </a:endParaRPr>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solidFill>
                  <a:srgbClr val="00788E"/>
                </a:solidFill>
              </a:endParaRPr>
            </a:p>
          </p:txBody>
        </p:sp>
      </p:grpSp>
    </p:spTree>
    <p:extLst>
      <p:ext uri="{BB962C8B-B14F-4D97-AF65-F5344CB8AC3E}">
        <p14:creationId xmlns:p14="http://schemas.microsoft.com/office/powerpoint/2010/main" val="2638626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Gre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28B67A"/>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solidFill>
              <a:srgbClr val="28B67A"/>
            </a:solid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solidFill>
              <a:srgbClr val="28B67A"/>
            </a:solid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solidFill>
              <a:srgbClr val="28B67A"/>
            </a:solid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solidFill>
              <a:srgbClr val="28B67A"/>
            </a:solid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2748978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hite/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479608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Oran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4092599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61B8D-2FC8-B407-7371-CD34D5182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122C17-5CB2-0E77-3546-DA98CE44C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B9A6C3-C2A5-4FA6-EBC6-87EF8D8A3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accent1"/>
                </a:solidFill>
                <a:latin typeface="Montserrat Medium" pitchFamily="2" charset="77"/>
              </a:defRPr>
            </a:lvl1pPr>
          </a:lstStyle>
          <a:p>
            <a:r>
              <a:rPr lang="en-US"/>
              <a:t>May 29, 2023</a:t>
            </a:r>
            <a:endParaRPr lang="en-US" dirty="0"/>
          </a:p>
        </p:txBody>
      </p:sp>
      <p:sp>
        <p:nvSpPr>
          <p:cNvPr id="5" name="Footer Placeholder 4">
            <a:extLst>
              <a:ext uri="{FF2B5EF4-FFF2-40B4-BE49-F238E27FC236}">
                <a16:creationId xmlns:a16="http://schemas.microsoft.com/office/drawing/2014/main" id="{3350E27A-77E8-7918-1CCD-72FB58F7A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accent1"/>
                </a:solidFill>
                <a:latin typeface="Montserrat Medium" pitchFamily="2" charset="77"/>
              </a:defRPr>
            </a:lvl1pPr>
          </a:lstStyle>
          <a:p>
            <a:r>
              <a:rPr lang="en-US"/>
              <a:t>Possibility Partners</a:t>
            </a:r>
          </a:p>
        </p:txBody>
      </p:sp>
      <p:sp>
        <p:nvSpPr>
          <p:cNvPr id="6" name="Slide Number Placeholder 5">
            <a:extLst>
              <a:ext uri="{FF2B5EF4-FFF2-40B4-BE49-F238E27FC236}">
                <a16:creationId xmlns:a16="http://schemas.microsoft.com/office/drawing/2014/main" id="{41E321AA-C537-FECC-9626-CFD4E07AD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accent1"/>
                </a:solidFill>
                <a:latin typeface="Montserrat Medium" pitchFamily="2" charset="77"/>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17266954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2" r:id="rId5"/>
    <p:sldLayoutId id="2147483663" r:id="rId6"/>
    <p:sldLayoutId id="2147483661"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7" r:id="rId28"/>
    <p:sldLayoutId id="2147483688" r:id="rId29"/>
    <p:sldLayoutId id="2147483689" r:id="rId30"/>
    <p:sldLayoutId id="2147483690" r:id="rId31"/>
    <p:sldLayoutId id="2147483692" r:id="rId32"/>
    <p:sldLayoutId id="2147483693" r:id="rId33"/>
    <p:sldLayoutId id="2147483694" r:id="rId34"/>
    <p:sldLayoutId id="2147483696" r:id="rId35"/>
    <p:sldLayoutId id="2147483698" r:id="rId36"/>
    <p:sldLayoutId id="2147483699" r:id="rId37"/>
    <p:sldLayoutId id="2147483700" r:id="rId38"/>
    <p:sldLayoutId id="2147483704" r:id="rId39"/>
    <p:sldLayoutId id="2147483707" r:id="rId40"/>
    <p:sldLayoutId id="2147483705" r:id="rId41"/>
    <p:sldLayoutId id="2147483706" r:id="rId42"/>
    <p:sldLayoutId id="2147483703" r:id="rId43"/>
    <p:sldLayoutId id="2147483657" r:id="rId44"/>
    <p:sldLayoutId id="2147483654" r:id="rId45"/>
    <p:sldLayoutId id="2147483650" r:id="rId46"/>
    <p:sldLayoutId id="2147483651" r:id="rId47"/>
    <p:sldLayoutId id="2147483652" r:id="rId48"/>
    <p:sldLayoutId id="2147483653" r:id="rId49"/>
    <p:sldLayoutId id="2147483655" r:id="rId50"/>
    <p:sldLayoutId id="2147483656" r:id="rId51"/>
  </p:sldLayoutIdLst>
  <p:hf hdr="0"/>
  <p:txStyles>
    <p:titleStyle>
      <a:lvl1pPr algn="l" defTabSz="914400" rtl="0" eaLnBrk="1" latinLnBrk="0" hangingPunct="1">
        <a:lnSpc>
          <a:spcPct val="90000"/>
        </a:lnSpc>
        <a:spcBef>
          <a:spcPct val="0"/>
        </a:spcBef>
        <a:buNone/>
        <a:defRPr sz="4400" b="1" i="0" kern="1200">
          <a:solidFill>
            <a:schemeClr val="accent2"/>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53">
            <a:extLst>
              <a:ext uri="{96DAC541-7B7A-43D3-8B79-37D633B846F1}">
                <asvg:svgBlip xmlns:asvg="http://schemas.microsoft.com/office/drawing/2016/SVG/main" r:embed="rId54"/>
              </a:ext>
            </a:extLst>
          </a:blip>
        </a:buBlip>
        <a:defRPr sz="2800" b="0" i="0" kern="1200">
          <a:solidFill>
            <a:schemeClr val="accent1"/>
          </a:solidFill>
          <a:latin typeface="Montserrat" pitchFamily="2" charset="77"/>
          <a:ea typeface="+mn-ea"/>
          <a:cs typeface="+mn-cs"/>
        </a:defRPr>
      </a:lvl1pPr>
      <a:lvl2pPr marL="6858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2400" b="0" i="0" kern="1200">
          <a:solidFill>
            <a:schemeClr val="accent1"/>
          </a:solidFill>
          <a:latin typeface="Montserrat" pitchFamily="2" charset="77"/>
          <a:ea typeface="+mn-ea"/>
          <a:cs typeface="+mn-cs"/>
        </a:defRPr>
      </a:lvl2pPr>
      <a:lvl3pPr marL="11430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2000" b="0" i="0" kern="1200">
          <a:solidFill>
            <a:schemeClr val="accent1"/>
          </a:solidFill>
          <a:latin typeface="Montserrat" pitchFamily="2" charset="77"/>
          <a:ea typeface="+mn-ea"/>
          <a:cs typeface="+mn-cs"/>
        </a:defRPr>
      </a:lvl3pPr>
      <a:lvl4pPr marL="16002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1800" b="0" i="0" kern="1200">
          <a:solidFill>
            <a:schemeClr val="accent1"/>
          </a:solidFill>
          <a:latin typeface="Montserrat" pitchFamily="2" charset="77"/>
          <a:ea typeface="+mn-ea"/>
          <a:cs typeface="+mn-cs"/>
        </a:defRPr>
      </a:lvl4pPr>
      <a:lvl5pPr marL="20574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1800" b="0" i="0" kern="1200">
          <a:solidFill>
            <a:schemeClr val="accent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64647pQ7vs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VQGEPEaEWtg"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1AD9DC-8955-A84B-976A-D4BAE1D8B392}"/>
              </a:ext>
            </a:extLst>
          </p:cNvPr>
          <p:cNvSpPr>
            <a:spLocks noGrp="1"/>
          </p:cNvSpPr>
          <p:nvPr>
            <p:ph type="ctrTitle"/>
          </p:nvPr>
        </p:nvSpPr>
        <p:spPr/>
        <p:txBody>
          <a:bodyPr>
            <a:normAutofit fontScale="90000"/>
          </a:bodyPr>
          <a:lstStyle/>
          <a:p>
            <a:r>
              <a:rPr lang="en-US" b="1" dirty="0"/>
              <a:t>Crisis Communications: </a:t>
            </a:r>
            <a:br>
              <a:rPr lang="en-US" b="1" dirty="0"/>
            </a:br>
            <a:r>
              <a:rPr lang="en-US" b="1" dirty="0"/>
              <a:t>Preparation is Key</a:t>
            </a:r>
            <a:br>
              <a:rPr lang="en-US" dirty="0">
                <a:latin typeface="Roboto Medium" panose="02000000000000000000" pitchFamily="2" charset="0"/>
              </a:rPr>
            </a:br>
            <a:endParaRPr lang="en-US" dirty="0">
              <a:latin typeface="Roboto Medium" panose="02000000000000000000" pitchFamily="2" charset="0"/>
            </a:endParaRPr>
          </a:p>
        </p:txBody>
      </p:sp>
      <p:sp>
        <p:nvSpPr>
          <p:cNvPr id="5" name="Subtitle 2">
            <a:extLst>
              <a:ext uri="{FF2B5EF4-FFF2-40B4-BE49-F238E27FC236}">
                <a16:creationId xmlns:a16="http://schemas.microsoft.com/office/drawing/2014/main" id="{1217CB4C-7ABB-A742-9BED-2D31DEF2BDA5}"/>
              </a:ext>
            </a:extLst>
          </p:cNvPr>
          <p:cNvSpPr>
            <a:spLocks noGrp="1"/>
          </p:cNvSpPr>
          <p:nvPr>
            <p:ph type="subTitle" idx="1"/>
          </p:nvPr>
        </p:nvSpPr>
        <p:spPr/>
        <p:txBody>
          <a:bodyPr>
            <a:normAutofit fontScale="55000" lnSpcReduction="20000"/>
          </a:bodyPr>
          <a:lstStyle/>
          <a:p>
            <a:r>
              <a:rPr lang="en-US" dirty="0">
                <a:solidFill>
                  <a:schemeClr val="bg1"/>
                </a:solidFill>
              </a:rPr>
              <a:t>Executive farm Management Program</a:t>
            </a:r>
          </a:p>
          <a:p>
            <a:r>
              <a:rPr lang="en-US" dirty="0">
                <a:solidFill>
                  <a:schemeClr val="bg1"/>
                </a:solidFill>
              </a:rPr>
              <a:t>Anissa Davenport, Managing Partner, Possibility Partners</a:t>
            </a:r>
          </a:p>
          <a:p>
            <a:r>
              <a:rPr lang="en-US" dirty="0">
                <a:solidFill>
                  <a:schemeClr val="bg1"/>
                </a:solidFill>
              </a:rPr>
              <a:t>February 4, 2025</a:t>
            </a:r>
          </a:p>
        </p:txBody>
      </p:sp>
    </p:spTree>
    <p:extLst>
      <p:ext uri="{BB962C8B-B14F-4D97-AF65-F5344CB8AC3E}">
        <p14:creationId xmlns:p14="http://schemas.microsoft.com/office/powerpoint/2010/main" val="30342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383A-5152-6B46-8C4C-D05D5C6373C4}"/>
              </a:ext>
            </a:extLst>
          </p:cNvPr>
          <p:cNvSpPr>
            <a:spLocks noGrp="1"/>
          </p:cNvSpPr>
          <p:nvPr>
            <p:ph type="title"/>
          </p:nvPr>
        </p:nvSpPr>
        <p:spPr>
          <a:xfrm>
            <a:off x="831038" y="1012126"/>
            <a:ext cx="3555157" cy="4833745"/>
          </a:xfrm>
        </p:spPr>
        <p:txBody>
          <a:bodyPr>
            <a:normAutofit fontScale="90000"/>
          </a:bodyPr>
          <a:lstStyle/>
          <a:p>
            <a:r>
              <a:rPr lang="en-US" sz="4000" dirty="0"/>
              <a:t>Messaging that aligns and reinforces your mission, vision, values and brand</a:t>
            </a:r>
          </a:p>
        </p:txBody>
      </p:sp>
      <p:graphicFrame>
        <p:nvGraphicFramePr>
          <p:cNvPr id="5" name="Content Placeholder 2">
            <a:extLst>
              <a:ext uri="{FF2B5EF4-FFF2-40B4-BE49-F238E27FC236}">
                <a16:creationId xmlns:a16="http://schemas.microsoft.com/office/drawing/2014/main" id="{837231D0-D9B4-4DF1-BEE3-A64B83FCF9F3}"/>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7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29539B0-05D3-4988-BF5F-A181C3C4B72D}"/>
              </a:ext>
            </a:extLst>
          </p:cNvPr>
          <p:cNvGraphicFramePr>
            <a:graphicFrameLocks noGrp="1"/>
          </p:cNvGraphicFramePr>
          <p:nvPr>
            <p:ph idx="1"/>
            <p:extLst>
              <p:ext uri="{D42A27DB-BD31-4B8C-83A1-F6EECF244321}">
                <p14:modId xmlns:p14="http://schemas.microsoft.com/office/powerpoint/2010/main" val="3372703622"/>
              </p:ext>
            </p:extLst>
          </p:nvPr>
        </p:nvGraphicFramePr>
        <p:xfrm>
          <a:off x="5139737" y="275484"/>
          <a:ext cx="6628928" cy="6053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BB403F24-6442-E24D-AB81-130BEB873FF3}"/>
              </a:ext>
            </a:extLst>
          </p:cNvPr>
          <p:cNvSpPr txBox="1">
            <a:spLocks/>
          </p:cNvSpPr>
          <p:nvPr/>
        </p:nvSpPr>
        <p:spPr bwMode="gray">
          <a:xfrm>
            <a:off x="831038" y="1012126"/>
            <a:ext cx="3555157" cy="483374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2"/>
                </a:solidFill>
                <a:latin typeface="Montserrat SemiBold" pitchFamily="2" charset="77"/>
              </a:rPr>
              <a:t>Messaging that aligns and reinforces your mission, vision, values and brand</a:t>
            </a:r>
          </a:p>
        </p:txBody>
      </p:sp>
    </p:spTree>
    <p:extLst>
      <p:ext uri="{BB962C8B-B14F-4D97-AF65-F5344CB8AC3E}">
        <p14:creationId xmlns:p14="http://schemas.microsoft.com/office/powerpoint/2010/main" val="428606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9E47-9B14-BC4E-9A21-8F69030342D2}"/>
              </a:ext>
            </a:extLst>
          </p:cNvPr>
          <p:cNvSpPr>
            <a:spLocks noGrp="1"/>
          </p:cNvSpPr>
          <p:nvPr>
            <p:ph type="title"/>
          </p:nvPr>
        </p:nvSpPr>
        <p:spPr>
          <a:xfrm>
            <a:off x="750285" y="614730"/>
            <a:ext cx="5132438" cy="1622322"/>
          </a:xfrm>
        </p:spPr>
        <p:txBody>
          <a:bodyPr>
            <a:normAutofit fontScale="90000"/>
          </a:bodyPr>
          <a:lstStyle/>
          <a:p>
            <a:pPr algn="ctr"/>
            <a:r>
              <a:rPr lang="en-US" sz="4000" dirty="0"/>
              <a:t>Choosing the Right Spokesperson</a:t>
            </a:r>
          </a:p>
        </p:txBody>
      </p:sp>
      <p:sp>
        <p:nvSpPr>
          <p:cNvPr id="3" name="Content Placeholder 2">
            <a:extLst>
              <a:ext uri="{FF2B5EF4-FFF2-40B4-BE49-F238E27FC236}">
                <a16:creationId xmlns:a16="http://schemas.microsoft.com/office/drawing/2014/main" id="{AB2FDCFB-AA62-3043-A8D6-4F9DA48DE89E}"/>
              </a:ext>
            </a:extLst>
          </p:cNvPr>
          <p:cNvSpPr>
            <a:spLocks noGrp="1"/>
          </p:cNvSpPr>
          <p:nvPr>
            <p:ph idx="1"/>
          </p:nvPr>
        </p:nvSpPr>
        <p:spPr>
          <a:xfrm>
            <a:off x="6656995" y="1587826"/>
            <a:ext cx="5132439" cy="3811742"/>
          </a:xfrm>
        </p:spPr>
        <p:txBody>
          <a:bodyPr anchor="ctr">
            <a:normAutofit/>
          </a:bodyPr>
          <a:lstStyle/>
          <a:p>
            <a:pPr>
              <a:buClr>
                <a:srgbClr val="FF7D5E"/>
              </a:buClr>
            </a:pPr>
            <a:r>
              <a:rPr lang="en-US" sz="2000" dirty="0"/>
              <a:t>Ideally, someone who has been trained as a spokesperson or who has had media training.</a:t>
            </a:r>
          </a:p>
          <a:p>
            <a:pPr>
              <a:buClr>
                <a:srgbClr val="FF7D5E"/>
              </a:buClr>
            </a:pPr>
            <a:r>
              <a:rPr lang="en-US" sz="2000" dirty="0"/>
              <a:t>Other questions to consider:</a:t>
            </a:r>
            <a:endParaRPr lang="en-US" dirty="0"/>
          </a:p>
          <a:p>
            <a:pPr lvl="1">
              <a:buClr>
                <a:srgbClr val="FF7D5E"/>
              </a:buClr>
            </a:pPr>
            <a:r>
              <a:rPr lang="en-US" sz="1800" dirty="0"/>
              <a:t>Is this person an expert on the matter?</a:t>
            </a:r>
          </a:p>
          <a:p>
            <a:pPr lvl="1">
              <a:buClr>
                <a:srgbClr val="FF7D5E"/>
              </a:buClr>
            </a:pPr>
            <a:r>
              <a:rPr lang="en-US" sz="1800" dirty="0"/>
              <a:t>Does this crisis require the head of the organization to respond or would it be better to have a subject-matter expert? </a:t>
            </a:r>
          </a:p>
          <a:p>
            <a:pPr lvl="1">
              <a:buClr>
                <a:srgbClr val="FF7D5E"/>
              </a:buClr>
            </a:pPr>
            <a:r>
              <a:rPr lang="en-US" sz="1800" dirty="0"/>
              <a:t>Can this person speak on behalf of our company?</a:t>
            </a:r>
          </a:p>
        </p:txBody>
      </p:sp>
      <p:pic>
        <p:nvPicPr>
          <p:cNvPr id="7" name="Graphic 6" descr="Users">
            <a:extLst>
              <a:ext uri="{FF2B5EF4-FFF2-40B4-BE49-F238E27FC236}">
                <a16:creationId xmlns:a16="http://schemas.microsoft.com/office/drawing/2014/main" id="{5701A464-5B2D-4079-8667-7E111D688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098" y="1473490"/>
            <a:ext cx="4828707" cy="4828707"/>
          </a:xfrm>
          <a:prstGeom prst="rect">
            <a:avLst/>
          </a:prstGeom>
        </p:spPr>
      </p:pic>
    </p:spTree>
    <p:extLst>
      <p:ext uri="{BB962C8B-B14F-4D97-AF65-F5344CB8AC3E}">
        <p14:creationId xmlns:p14="http://schemas.microsoft.com/office/powerpoint/2010/main" val="291443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1B1C-53B7-404B-8FF5-A278F31AAA75}"/>
              </a:ext>
            </a:extLst>
          </p:cNvPr>
          <p:cNvSpPr>
            <a:spLocks noGrp="1"/>
          </p:cNvSpPr>
          <p:nvPr>
            <p:ph type="title"/>
          </p:nvPr>
        </p:nvSpPr>
        <p:spPr>
          <a:xfrm>
            <a:off x="755373" y="973667"/>
            <a:ext cx="4248705" cy="4833745"/>
          </a:xfrm>
        </p:spPr>
        <p:txBody>
          <a:bodyPr>
            <a:normAutofit/>
          </a:bodyPr>
          <a:lstStyle/>
          <a:p>
            <a:r>
              <a:rPr lang="en-US" sz="4000" dirty="0"/>
              <a:t>Spokesperson Best Practices</a:t>
            </a:r>
            <a:r>
              <a:rPr lang="en-US" sz="4000" dirty="0">
                <a:solidFill>
                  <a:srgbClr val="EBEBEB"/>
                </a:solidFill>
              </a:rPr>
              <a:t> </a:t>
            </a:r>
          </a:p>
        </p:txBody>
      </p:sp>
      <p:graphicFrame>
        <p:nvGraphicFramePr>
          <p:cNvPr id="30" name="Content Placeholder 2">
            <a:extLst>
              <a:ext uri="{FF2B5EF4-FFF2-40B4-BE49-F238E27FC236}">
                <a16:creationId xmlns:a16="http://schemas.microsoft.com/office/drawing/2014/main" id="{9420218A-F018-4AEA-B094-34484323442F}"/>
              </a:ext>
            </a:extLst>
          </p:cNvPr>
          <p:cNvGraphicFramePr>
            <a:graphicFrameLocks noGrp="1"/>
          </p:cNvGraphicFramePr>
          <p:nvPr>
            <p:ph idx="1"/>
            <p:extLst>
              <p:ext uri="{D42A27DB-BD31-4B8C-83A1-F6EECF244321}">
                <p14:modId xmlns:p14="http://schemas.microsoft.com/office/powerpoint/2010/main" val="3795546316"/>
              </p:ext>
            </p:extLst>
          </p:nvPr>
        </p:nvGraphicFramePr>
        <p:xfrm>
          <a:off x="5239171" y="1054051"/>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0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D5F4-EEA3-E74B-930E-A1B278CBFFAF}"/>
              </a:ext>
            </a:extLst>
          </p:cNvPr>
          <p:cNvSpPr>
            <a:spLocks noGrp="1"/>
          </p:cNvSpPr>
          <p:nvPr>
            <p:ph type="title"/>
          </p:nvPr>
        </p:nvSpPr>
        <p:spPr>
          <a:xfrm>
            <a:off x="606425" y="1012126"/>
            <a:ext cx="4176589" cy="4833745"/>
          </a:xfrm>
        </p:spPr>
        <p:txBody>
          <a:bodyPr>
            <a:normAutofit/>
          </a:bodyPr>
          <a:lstStyle/>
          <a:p>
            <a:pPr algn="ctr"/>
            <a:r>
              <a:rPr lang="en-US" sz="4000" dirty="0"/>
              <a:t>Transparency and Accountability</a:t>
            </a:r>
          </a:p>
        </p:txBody>
      </p:sp>
      <p:graphicFrame>
        <p:nvGraphicFramePr>
          <p:cNvPr id="5" name="Content Placeholder 2">
            <a:extLst>
              <a:ext uri="{FF2B5EF4-FFF2-40B4-BE49-F238E27FC236}">
                <a16:creationId xmlns:a16="http://schemas.microsoft.com/office/drawing/2014/main" id="{E48A6B47-86CA-4E00-AE47-A7962B3D4DFC}"/>
              </a:ext>
            </a:extLst>
          </p:cNvPr>
          <p:cNvGraphicFramePr>
            <a:graphicFrameLocks noGrp="1"/>
          </p:cNvGraphicFramePr>
          <p:nvPr>
            <p:ph idx="1"/>
            <p:extLst>
              <p:ext uri="{D42A27DB-BD31-4B8C-83A1-F6EECF244321}">
                <p14:modId xmlns:p14="http://schemas.microsoft.com/office/powerpoint/2010/main" val="296860685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79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F31E-A9F2-584E-99A1-228180783627}"/>
              </a:ext>
            </a:extLst>
          </p:cNvPr>
          <p:cNvSpPr>
            <a:spLocks noGrp="1"/>
          </p:cNvSpPr>
          <p:nvPr>
            <p:ph type="title"/>
          </p:nvPr>
        </p:nvSpPr>
        <p:spPr>
          <a:xfrm>
            <a:off x="159835" y="929911"/>
            <a:ext cx="4884835" cy="5025887"/>
          </a:xfrm>
          <a:solidFill>
            <a:schemeClr val="accent1"/>
          </a:solidFill>
        </p:spPr>
        <p:txBody>
          <a:bodyPr anchor="ctr">
            <a:normAutofit/>
          </a:bodyPr>
          <a:lstStyle/>
          <a:p>
            <a:pPr algn="ctr"/>
            <a:r>
              <a:rPr lang="en-US" sz="4000" dirty="0">
                <a:solidFill>
                  <a:srgbClr val="EBEBEB"/>
                </a:solidFill>
              </a:rPr>
              <a:t>Preparing for an Unexpected Crisis</a:t>
            </a:r>
          </a:p>
        </p:txBody>
      </p:sp>
      <p:graphicFrame>
        <p:nvGraphicFramePr>
          <p:cNvPr id="5" name="Content Placeholder 2">
            <a:extLst>
              <a:ext uri="{FF2B5EF4-FFF2-40B4-BE49-F238E27FC236}">
                <a16:creationId xmlns:a16="http://schemas.microsoft.com/office/drawing/2014/main" id="{EF6CC4A6-16CC-41AE-A3E5-577725A77AE6}"/>
              </a:ext>
            </a:extLst>
          </p:cNvPr>
          <p:cNvGraphicFramePr>
            <a:graphicFrameLocks noGrp="1"/>
          </p:cNvGraphicFramePr>
          <p:nvPr>
            <p:ph idx="1"/>
            <p:extLst>
              <p:ext uri="{D42A27DB-BD31-4B8C-83A1-F6EECF244321}">
                <p14:modId xmlns:p14="http://schemas.microsoft.com/office/powerpoint/2010/main" val="1129400226"/>
              </p:ext>
            </p:extLst>
          </p:nvPr>
        </p:nvGraphicFramePr>
        <p:xfrm>
          <a:off x="5190240" y="929911"/>
          <a:ext cx="6612837" cy="4903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91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t>Workshop</a:t>
            </a:r>
            <a:br>
              <a:rPr lang="en-US" sz="5400" dirty="0"/>
            </a:br>
            <a:r>
              <a:rPr lang="en-US" sz="5400" dirty="0"/>
              <a:t>Part 1</a:t>
            </a:r>
          </a:p>
        </p:txBody>
      </p:sp>
    </p:spTree>
    <p:extLst>
      <p:ext uri="{BB962C8B-B14F-4D97-AF65-F5344CB8AC3E}">
        <p14:creationId xmlns:p14="http://schemas.microsoft.com/office/powerpoint/2010/main" val="64036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97C6-E865-544E-A7A3-AB396E07A203}"/>
              </a:ext>
            </a:extLst>
          </p:cNvPr>
          <p:cNvSpPr>
            <a:spLocks noGrp="1"/>
          </p:cNvSpPr>
          <p:nvPr>
            <p:ph type="title"/>
          </p:nvPr>
        </p:nvSpPr>
        <p:spPr/>
        <p:txBody>
          <a:bodyPr/>
          <a:lstStyle/>
          <a:p>
            <a:r>
              <a:rPr lang="en-US" dirty="0"/>
              <a:t>Applying the Case Study</a:t>
            </a:r>
          </a:p>
        </p:txBody>
      </p:sp>
      <p:sp>
        <p:nvSpPr>
          <p:cNvPr id="3" name="Content Placeholder 2">
            <a:extLst>
              <a:ext uri="{FF2B5EF4-FFF2-40B4-BE49-F238E27FC236}">
                <a16:creationId xmlns:a16="http://schemas.microsoft.com/office/drawing/2014/main" id="{0A2A4A45-BE4F-B842-AA78-FE6272F5852C}"/>
              </a:ext>
            </a:extLst>
          </p:cNvPr>
          <p:cNvSpPr>
            <a:spLocks noGrp="1"/>
          </p:cNvSpPr>
          <p:nvPr>
            <p:ph idx="1"/>
          </p:nvPr>
        </p:nvSpPr>
        <p:spPr>
          <a:xfrm>
            <a:off x="1154954" y="2050869"/>
            <a:ext cx="8825659" cy="3968931"/>
          </a:xfrm>
        </p:spPr>
        <p:txBody>
          <a:bodyPr>
            <a:normAutofit fontScale="25000" lnSpcReduction="20000"/>
          </a:bodyPr>
          <a:lstStyle/>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crisis is the Brown Family facing?</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How should they respond? Is not responding an option? Why or why not?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questions could the media ask?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If they respond to the media, what should they include in their response? What should they NOT include?</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form of communication (spokesperson, statement, etc.) should they use?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other concerns should they anticipate </a:t>
            </a:r>
            <a:r>
              <a:rPr lang="en-US" sz="7200" dirty="0">
                <a:ea typeface="EB Garamond" pitchFamily="2" charset="0"/>
                <a:cs typeface="EB Garamond" pitchFamily="2" charset="0"/>
              </a:rPr>
              <a:t>during a </a:t>
            </a:r>
            <a:r>
              <a:rPr lang="en-US" sz="7200" dirty="0">
                <a:effectLst/>
                <a:ea typeface="EB Garamond" pitchFamily="2" charset="0"/>
                <a:cs typeface="EB Garamond" pitchFamily="2" charset="0"/>
              </a:rPr>
              <a:t>crisis?</a:t>
            </a:r>
            <a:endParaRPr lang="en-US" sz="7200" dirty="0">
              <a:effectLst/>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7110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t>Workshop</a:t>
            </a:r>
            <a:br>
              <a:rPr lang="en-US" sz="5400" dirty="0"/>
            </a:br>
            <a:r>
              <a:rPr lang="en-US" sz="5400" dirty="0"/>
              <a:t>Part 2</a:t>
            </a:r>
          </a:p>
        </p:txBody>
      </p:sp>
    </p:spTree>
    <p:extLst>
      <p:ext uri="{BB962C8B-B14F-4D97-AF65-F5344CB8AC3E}">
        <p14:creationId xmlns:p14="http://schemas.microsoft.com/office/powerpoint/2010/main" val="26381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1121-7F43-D645-BB7A-39B255288B02}"/>
              </a:ext>
            </a:extLst>
          </p:cNvPr>
          <p:cNvSpPr>
            <a:spLocks noGrp="1"/>
          </p:cNvSpPr>
          <p:nvPr>
            <p:ph type="title"/>
          </p:nvPr>
        </p:nvSpPr>
        <p:spPr/>
        <p:txBody>
          <a:bodyPr/>
          <a:lstStyle/>
          <a:p>
            <a:r>
              <a:rPr lang="en-US" dirty="0"/>
              <a:t>Apply the Case Study</a:t>
            </a:r>
          </a:p>
        </p:txBody>
      </p:sp>
      <p:sp>
        <p:nvSpPr>
          <p:cNvPr id="3" name="Content Placeholder 2">
            <a:extLst>
              <a:ext uri="{FF2B5EF4-FFF2-40B4-BE49-F238E27FC236}">
                <a16:creationId xmlns:a16="http://schemas.microsoft.com/office/drawing/2014/main" id="{0719FDC0-788E-A04D-A938-4FDE724FC8D3}"/>
              </a:ext>
            </a:extLst>
          </p:cNvPr>
          <p:cNvSpPr>
            <a:spLocks noGrp="1"/>
          </p:cNvSpPr>
          <p:nvPr>
            <p:ph idx="1"/>
          </p:nvPr>
        </p:nvSpPr>
        <p:spPr>
          <a:xfrm>
            <a:off x="1154954" y="1985554"/>
            <a:ext cx="8825659" cy="4034246"/>
          </a:xfrm>
        </p:spPr>
        <p:txBody>
          <a:bodyPr>
            <a:normAutofit/>
          </a:bodyPr>
          <a:lstStyle/>
          <a:p>
            <a:pPr marL="342900" marR="0" lvl="0" indent="-342900">
              <a:spcBef>
                <a:spcPts val="1200"/>
              </a:spcBef>
              <a:spcAft>
                <a:spcPts val="1200"/>
              </a:spcAft>
              <a:buFont typeface="+mj-lt"/>
              <a:buAutoNum type="romanUcPeriod"/>
            </a:pPr>
            <a:r>
              <a:rPr lang="en-US" sz="1800" dirty="0">
                <a:effectLst/>
                <a:ea typeface="Cambria" panose="02040503050406030204" pitchFamily="18" charset="0"/>
                <a:cs typeface="Times New Roman" panose="02020603050405020304" pitchFamily="18" charset="0"/>
              </a:rPr>
              <a:t>How do you currently educate/communicate/create meaning around your company’s purpose/mission/vision/values/brand?</a:t>
            </a:r>
            <a:r>
              <a:rPr lang="en-US" sz="1800" dirty="0">
                <a:effectLst/>
                <a:ea typeface="Arial" panose="020B0604020202020204" pitchFamily="34" charset="0"/>
              </a:rPr>
              <a:t> </a:t>
            </a:r>
          </a:p>
          <a:p>
            <a:pPr marL="342900" marR="0" lvl="0" indent="-342900">
              <a:spcBef>
                <a:spcPts val="1200"/>
              </a:spcBef>
              <a:spcAft>
                <a:spcPts val="1200"/>
              </a:spcAft>
              <a:buFont typeface="+mj-lt"/>
              <a:buAutoNum type="romanUcPeriod"/>
            </a:pPr>
            <a:r>
              <a:rPr lang="en-US" sz="1800" dirty="0">
                <a:effectLst/>
                <a:ea typeface="Cambria" panose="02040503050406030204" pitchFamily="18" charset="0"/>
                <a:cs typeface="Times New Roman" panose="02020603050405020304" pitchFamily="18" charset="0"/>
              </a:rPr>
              <a:t>Risk assessment: How do you identify risks in your organization? What can go wrong? What keeps you up at night? List the top five areas of concern.</a:t>
            </a:r>
          </a:p>
          <a:p>
            <a:pPr marL="342900" marR="0" lvl="0" indent="-342900">
              <a:spcBef>
                <a:spcPts val="1200"/>
              </a:spcBef>
              <a:spcAft>
                <a:spcPts val="1200"/>
              </a:spcAft>
              <a:buFont typeface="+mj-lt"/>
              <a:buAutoNum type="romanUcPeriod"/>
            </a:pPr>
            <a:r>
              <a:rPr lang="en-US" sz="1800" dirty="0">
                <a:effectLst/>
                <a:ea typeface="Arial" panose="020B0604020202020204" pitchFamily="34" charset="0"/>
              </a:rPr>
              <a:t> For each issue listed, determine how likely will it happen? </a:t>
            </a:r>
          </a:p>
          <a:p>
            <a:pPr lvl="1">
              <a:lnSpc>
                <a:spcPct val="115000"/>
              </a:lnSpc>
              <a:spcBef>
                <a:spcPts val="600"/>
              </a:spcBef>
              <a:spcAft>
                <a:spcPts val="600"/>
              </a:spcAft>
              <a:buFont typeface="Arial" panose="020B0604020202020204" pitchFamily="34" charset="0"/>
              <a:buChar char="•"/>
            </a:pPr>
            <a:r>
              <a:rPr lang="en-US" sz="1800" dirty="0">
                <a:effectLst/>
                <a:ea typeface="Arial" panose="020B0604020202020204" pitchFamily="34" charset="0"/>
              </a:rPr>
              <a:t>You may want to use a ranking system and have several key members score the likelihood.  Ex:  1 - very unlikely, 2 - unlikely, 3 - possible, 4 - likely, 5 - very likely  </a:t>
            </a:r>
            <a:endParaRPr lang="en-US" sz="1800" dirty="0">
              <a:ea typeface="Arial" panose="020B0604020202020204" pitchFamily="34" charset="0"/>
            </a:endParaRPr>
          </a:p>
          <a:p>
            <a:pPr lvl="1">
              <a:lnSpc>
                <a:spcPct val="115000"/>
              </a:lnSpc>
              <a:spcBef>
                <a:spcPts val="600"/>
              </a:spcBef>
              <a:spcAft>
                <a:spcPts val="600"/>
              </a:spcAft>
              <a:buFont typeface="Arial" panose="020B0604020202020204" pitchFamily="34" charset="0"/>
              <a:buChar char="•"/>
            </a:pPr>
            <a:r>
              <a:rPr lang="en-US" sz="1800" dirty="0">
                <a:effectLst/>
                <a:ea typeface="Arial" panose="020B0604020202020204" pitchFamily="34" charset="0"/>
              </a:rPr>
              <a:t>	For each issue, determine what damage could result.</a:t>
            </a:r>
          </a:p>
          <a:p>
            <a:pPr marL="0" marR="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091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A1A5-1865-1C4E-80C7-9592B2ADA3E8}"/>
              </a:ext>
            </a:extLst>
          </p:cNvPr>
          <p:cNvSpPr>
            <a:spLocks noGrp="1"/>
          </p:cNvSpPr>
          <p:nvPr>
            <p:ph type="title"/>
          </p:nvPr>
        </p:nvSpPr>
        <p:spPr>
          <a:xfrm>
            <a:off x="750021" y="973668"/>
            <a:ext cx="8761413" cy="706964"/>
          </a:xfrm>
        </p:spPr>
        <p:txBody>
          <a:bodyPr/>
          <a:lstStyle/>
          <a:p>
            <a:r>
              <a:rPr lang="en-US" sz="4000" dirty="0"/>
              <a:t>What is Crisis Communications?</a:t>
            </a:r>
          </a:p>
        </p:txBody>
      </p:sp>
      <p:pic>
        <p:nvPicPr>
          <p:cNvPr id="5" name="Content Placeholder 4" descr="A picture containing object&#13;&#10;&#13;&#10;Description automatically generated">
            <a:extLst>
              <a:ext uri="{FF2B5EF4-FFF2-40B4-BE49-F238E27FC236}">
                <a16:creationId xmlns:a16="http://schemas.microsoft.com/office/drawing/2014/main" id="{432896C2-81E4-884F-9A54-CDA1B5225C50}"/>
              </a:ext>
            </a:extLst>
          </p:cNvPr>
          <p:cNvPicPr>
            <a:picLocks noGrp="1" noChangeAspect="1"/>
          </p:cNvPicPr>
          <p:nvPr>
            <p:ph sz="half" idx="1"/>
          </p:nvPr>
        </p:nvPicPr>
        <p:blipFill>
          <a:blip r:embed="rId3"/>
          <a:stretch>
            <a:fillRect/>
          </a:stretch>
        </p:blipFill>
        <p:spPr>
          <a:xfrm>
            <a:off x="1044035" y="1714142"/>
            <a:ext cx="4847912" cy="3635934"/>
          </a:xfrm>
        </p:spPr>
      </p:pic>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6096000" y="2210775"/>
            <a:ext cx="4825159" cy="3416300"/>
          </a:xfrm>
        </p:spPr>
        <p:txBody>
          <a:bodyPr/>
          <a:lstStyle/>
          <a:p>
            <a:pPr marL="0" indent="0">
              <a:buNone/>
            </a:pPr>
            <a:r>
              <a:rPr lang="en-US" sz="2000" dirty="0"/>
              <a:t>A crisis is a significant threat to operations that can have negative consequences if not handled properly, generally resulting in:</a:t>
            </a:r>
          </a:p>
          <a:p>
            <a:pPr lvl="1">
              <a:buClr>
                <a:srgbClr val="FF7D5E"/>
              </a:buClr>
            </a:pPr>
            <a:r>
              <a:rPr lang="en-US" sz="2000" dirty="0"/>
              <a:t>Financial loss</a:t>
            </a:r>
          </a:p>
          <a:p>
            <a:pPr lvl="1">
              <a:buClr>
                <a:srgbClr val="FF7D5E"/>
              </a:buClr>
            </a:pPr>
            <a:r>
              <a:rPr lang="en-US" sz="2000" dirty="0"/>
              <a:t>Reputation loss</a:t>
            </a:r>
          </a:p>
          <a:p>
            <a:pPr lvl="1">
              <a:buClr>
                <a:srgbClr val="FF7D5E"/>
              </a:buClr>
            </a:pPr>
            <a:r>
              <a:rPr lang="en-US" sz="2000" dirty="0"/>
              <a:t>Public safety</a:t>
            </a:r>
          </a:p>
          <a:p>
            <a:pPr lvl="1"/>
            <a:endParaRPr lang="en-US" dirty="0"/>
          </a:p>
        </p:txBody>
      </p:sp>
      <p:sp>
        <p:nvSpPr>
          <p:cNvPr id="7" name="TextBox 6">
            <a:extLst>
              <a:ext uri="{FF2B5EF4-FFF2-40B4-BE49-F238E27FC236}">
                <a16:creationId xmlns:a16="http://schemas.microsoft.com/office/drawing/2014/main" id="{109D59E0-BA07-4642-B057-8173E3A61B7A}"/>
              </a:ext>
            </a:extLst>
          </p:cNvPr>
          <p:cNvSpPr txBox="1"/>
          <p:nvPr/>
        </p:nvSpPr>
        <p:spPr>
          <a:xfrm>
            <a:off x="6410586" y="6157218"/>
            <a:ext cx="5458690" cy="276999"/>
          </a:xfrm>
          <a:prstGeom prst="rect">
            <a:avLst/>
          </a:prstGeom>
          <a:noFill/>
        </p:spPr>
        <p:txBody>
          <a:bodyPr wrap="square" rtlCol="0">
            <a:spAutoFit/>
          </a:bodyPr>
          <a:lstStyle/>
          <a:p>
            <a:r>
              <a:rPr lang="en-US" sz="1200" dirty="0"/>
              <a:t>Source: </a:t>
            </a:r>
            <a:r>
              <a:rPr lang="en-US" sz="1200" dirty="0" err="1"/>
              <a:t>InstituteforPR.org</a:t>
            </a:r>
            <a:r>
              <a:rPr lang="en-US" sz="1200" dirty="0"/>
              <a:t>/</a:t>
            </a:r>
            <a:r>
              <a:rPr lang="en-US" sz="1200" dirty="0" err="1"/>
              <a:t>crisismanagementandcommunications</a:t>
            </a:r>
            <a:endParaRPr lang="en-US" sz="1200" dirty="0"/>
          </a:p>
        </p:txBody>
      </p:sp>
    </p:spTree>
    <p:extLst>
      <p:ext uri="{BB962C8B-B14F-4D97-AF65-F5344CB8AC3E}">
        <p14:creationId xmlns:p14="http://schemas.microsoft.com/office/powerpoint/2010/main" val="148605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EFB3B9-0515-9245-A088-1F79AC926234}"/>
              </a:ext>
            </a:extLst>
          </p:cNvPr>
          <p:cNvSpPr txBox="1"/>
          <p:nvPr/>
        </p:nvSpPr>
        <p:spPr>
          <a:xfrm>
            <a:off x="4545875" y="2638697"/>
            <a:ext cx="3331029" cy="923330"/>
          </a:xfrm>
          <a:prstGeom prst="rect">
            <a:avLst/>
          </a:prstGeom>
          <a:noFill/>
        </p:spPr>
        <p:txBody>
          <a:bodyPr wrap="square" rtlCol="0">
            <a:spAutoFit/>
          </a:bodyPr>
          <a:lstStyle/>
          <a:p>
            <a:r>
              <a:rPr lang="en-US" sz="5400" b="1" dirty="0">
                <a:solidFill>
                  <a:schemeClr val="accent2"/>
                </a:solidFill>
              </a:rPr>
              <a:t>Appendix</a:t>
            </a:r>
          </a:p>
        </p:txBody>
      </p:sp>
    </p:spTree>
    <p:extLst>
      <p:ext uri="{BB962C8B-B14F-4D97-AF65-F5344CB8AC3E}">
        <p14:creationId xmlns:p14="http://schemas.microsoft.com/office/powerpoint/2010/main" val="230416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3089615" y="1744444"/>
            <a:ext cx="7833402" cy="4396150"/>
          </a:xfrm>
        </p:spPr>
        <p:txBody>
          <a:bodyPr>
            <a:normAutofit fontScale="70000" lnSpcReduction="20000"/>
          </a:bodyPr>
          <a:lstStyle/>
          <a:p>
            <a:pPr mar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Anissa has worked for more than 25 years in various business sectors focused on strategically growing businesses through branding, marketing, communications, innovation and customer experience. She has a unique ability to develop both strategic plans for growth, development and innovation while also focusing on pragmatic delivery of results and execution. She has a passion for coaching and developing others and maximizing the potential of organizations and is known for her contagious curiosity. As a coach and consultant,  she has a passion for helping organizations and individuals unleash their potential and discover solutions that once seemed unreachable. </a:t>
            </a:r>
          </a:p>
          <a:p>
            <a:pPr marL="0" lvl="0" indent="0">
              <a:lnSpc>
                <a:spcPct val="115000"/>
              </a:lnSpc>
              <a:spcBef>
                <a:spcPts val="0"/>
              </a:spcBef>
              <a:buClr>
                <a:srgbClr val="000000"/>
              </a:buClr>
              <a:buSzPts val="1000"/>
              <a:buNone/>
            </a:pPr>
            <a:endParaRPr lang="en-US" sz="2300" dirty="0">
              <a:solidFill>
                <a:srgbClr val="183243"/>
              </a:solidFill>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r>
              <a:rPr lang="en-US" sz="2300" b="1" dirty="0">
                <a:solidFill>
                  <a:srgbClr val="183243"/>
                </a:solidFill>
                <a:ea typeface="Roboto Medium"/>
                <a:cs typeface="Calibri" panose="020F0502020204030204" pitchFamily="34" charset="0"/>
                <a:sym typeface="Roboto Medium"/>
              </a:rPr>
              <a:t>Roles:</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Chief Strategic Development and Chief Marketing Officer for Vidant Health</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President, Eye Integrated – marketing &amp; web development firm</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Account Executive, Royal Caribbean Cruise Lines, Hardee’s Food Systems</a:t>
            </a:r>
          </a:p>
          <a:p>
            <a:pPr marL="0" lvl="0" indent="0">
              <a:lnSpc>
                <a:spcPct val="115000"/>
              </a:lnSpc>
              <a:spcBef>
                <a:spcPts val="0"/>
              </a:spcBef>
              <a:buClr>
                <a:srgbClr val="000000"/>
              </a:buClr>
              <a:buSzPts val="1000"/>
              <a:buNone/>
            </a:pPr>
            <a:endParaRPr lang="en-US" sz="2300" dirty="0">
              <a:solidFill>
                <a:srgbClr val="183243"/>
              </a:solidFill>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r>
              <a:rPr lang="en-US" sz="2300" b="1" dirty="0">
                <a:solidFill>
                  <a:srgbClr val="183243"/>
                </a:solidFill>
                <a:ea typeface="Roboto Medium"/>
                <a:cs typeface="Calibri" panose="020F0502020204030204" pitchFamily="34" charset="0"/>
                <a:sym typeface="Roboto Medium"/>
              </a:rPr>
              <a:t>Industry experiences: </a:t>
            </a:r>
            <a:r>
              <a:rPr lang="en-US" sz="2300" dirty="0">
                <a:solidFill>
                  <a:srgbClr val="183243"/>
                </a:solidFill>
                <a:ea typeface="Roboto Medium"/>
                <a:cs typeface="Calibri" panose="020F0502020204030204" pitchFamily="34" charset="0"/>
                <a:sym typeface="Roboto Medium"/>
              </a:rPr>
              <a:t>Healthcare, Pharmaceuticals, Chemicals, Finance, Hospitality, Retail, Fast Food</a:t>
            </a: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lvl="1"/>
            <a:endParaRPr lang="en-US" dirty="0"/>
          </a:p>
        </p:txBody>
      </p:sp>
      <p:sp>
        <p:nvSpPr>
          <p:cNvPr id="10" name="Title 9">
            <a:extLst>
              <a:ext uri="{FF2B5EF4-FFF2-40B4-BE49-F238E27FC236}">
                <a16:creationId xmlns:a16="http://schemas.microsoft.com/office/drawing/2014/main" id="{5D3A5D0E-CA89-DB4B-8E4E-5F4AAF011E8E}"/>
              </a:ext>
            </a:extLst>
          </p:cNvPr>
          <p:cNvSpPr>
            <a:spLocks noGrp="1"/>
          </p:cNvSpPr>
          <p:nvPr>
            <p:ph type="title"/>
          </p:nvPr>
        </p:nvSpPr>
        <p:spPr>
          <a:xfrm>
            <a:off x="797418" y="526153"/>
            <a:ext cx="11195815" cy="706964"/>
          </a:xfrm>
        </p:spPr>
        <p:txBody>
          <a:bodyPr>
            <a:normAutofit fontScale="90000"/>
          </a:bodyPr>
          <a:lstStyle/>
          <a:p>
            <a:br>
              <a:rPr lang="en-US" dirty="0">
                <a:solidFill>
                  <a:srgbClr val="183243"/>
                </a:solidFill>
                <a:latin typeface="Roboto Black"/>
                <a:ea typeface="Roboto Black"/>
                <a:cs typeface="Roboto Black"/>
                <a:sym typeface="Roboto Black"/>
              </a:rPr>
            </a:br>
            <a:r>
              <a:rPr lang="en-US" sz="4000" dirty="0">
                <a:ea typeface="Roboto Black"/>
                <a:cs typeface="Roboto Black"/>
                <a:sym typeface="Roboto Black"/>
              </a:rPr>
              <a:t>Anissa Davenport, Founder &amp; Managing Partner Possibility Partners</a:t>
            </a:r>
            <a:br>
              <a:rPr lang="en-US" dirty="0">
                <a:solidFill>
                  <a:srgbClr val="183243"/>
                </a:solidFill>
                <a:latin typeface="Roboto Black"/>
                <a:ea typeface="Roboto Black"/>
                <a:cs typeface="Roboto Black"/>
                <a:sym typeface="Roboto Black"/>
              </a:rPr>
            </a:br>
            <a:endParaRPr lang="en-US" dirty="0"/>
          </a:p>
        </p:txBody>
      </p:sp>
      <p:pic>
        <p:nvPicPr>
          <p:cNvPr id="3" name="Picture 2" descr="A picture containing person, clothing, person, posing&#10;&#10;Description automatically generated">
            <a:extLst>
              <a:ext uri="{FF2B5EF4-FFF2-40B4-BE49-F238E27FC236}">
                <a16:creationId xmlns:a16="http://schemas.microsoft.com/office/drawing/2014/main" id="{46AC60CF-CC53-4447-9603-4493F8404EF5}"/>
              </a:ext>
            </a:extLst>
          </p:cNvPr>
          <p:cNvPicPr>
            <a:picLocks noChangeAspect="1"/>
          </p:cNvPicPr>
          <p:nvPr/>
        </p:nvPicPr>
        <p:blipFill>
          <a:blip r:embed="rId3"/>
          <a:stretch>
            <a:fillRect/>
          </a:stretch>
        </p:blipFill>
        <p:spPr>
          <a:xfrm>
            <a:off x="445725" y="1428754"/>
            <a:ext cx="2643890" cy="2643890"/>
          </a:xfrm>
          <a:prstGeom prst="rect">
            <a:avLst/>
          </a:prstGeom>
        </p:spPr>
      </p:pic>
    </p:spTree>
    <p:extLst>
      <p:ext uri="{BB962C8B-B14F-4D97-AF65-F5344CB8AC3E}">
        <p14:creationId xmlns:p14="http://schemas.microsoft.com/office/powerpoint/2010/main" val="215746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CF5D-C783-C505-715F-FFCBD41A69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ABEADF-AAE8-C6DB-6C69-34F5A1F270BE}"/>
              </a:ext>
            </a:extLst>
          </p:cNvPr>
          <p:cNvSpPr txBox="1"/>
          <p:nvPr/>
        </p:nvSpPr>
        <p:spPr>
          <a:xfrm>
            <a:off x="3960395" y="2967335"/>
            <a:ext cx="4271210" cy="923330"/>
          </a:xfrm>
          <a:prstGeom prst="rect">
            <a:avLst/>
          </a:prstGeom>
          <a:noFill/>
        </p:spPr>
        <p:txBody>
          <a:bodyPr wrap="square" rtlCol="0">
            <a:spAutoFit/>
          </a:bodyPr>
          <a:lstStyle/>
          <a:p>
            <a:r>
              <a:rPr lang="en-US" sz="5400" b="1" dirty="0">
                <a:solidFill>
                  <a:schemeClr val="accent2"/>
                </a:solidFill>
              </a:rPr>
              <a:t>Video Links</a:t>
            </a:r>
          </a:p>
        </p:txBody>
      </p:sp>
    </p:spTree>
    <p:extLst>
      <p:ext uri="{BB962C8B-B14F-4D97-AF65-F5344CB8AC3E}">
        <p14:creationId xmlns:p14="http://schemas.microsoft.com/office/powerpoint/2010/main" val="109900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8F22A7-8BC4-B04C-AE92-49E4459969B7}"/>
              </a:ext>
            </a:extLst>
          </p:cNvPr>
          <p:cNvSpPr>
            <a:spLocks noGrp="1"/>
          </p:cNvSpPr>
          <p:nvPr>
            <p:ph type="ctrTitle"/>
          </p:nvPr>
        </p:nvSpPr>
        <p:spPr/>
        <p:txBody>
          <a:bodyPr/>
          <a:lstStyle/>
          <a:p>
            <a:r>
              <a:rPr lang="en-US" dirty="0"/>
              <a:t>What Not To Do…..</a:t>
            </a:r>
          </a:p>
        </p:txBody>
      </p:sp>
      <p:sp>
        <p:nvSpPr>
          <p:cNvPr id="7" name="Subtitle 6">
            <a:extLst>
              <a:ext uri="{FF2B5EF4-FFF2-40B4-BE49-F238E27FC236}">
                <a16:creationId xmlns:a16="http://schemas.microsoft.com/office/drawing/2014/main" id="{56B76652-CC9E-AD46-AD69-F18EC063ABBF}"/>
              </a:ext>
            </a:extLst>
          </p:cNvPr>
          <p:cNvSpPr>
            <a:spLocks noGrp="1"/>
          </p:cNvSpPr>
          <p:nvPr>
            <p:ph type="subTitle" idx="1"/>
          </p:nvPr>
        </p:nvSpPr>
        <p:spPr/>
        <p:txBody>
          <a:bodyPr/>
          <a:lstStyle/>
          <a:p>
            <a:r>
              <a:rPr lang="en-US" dirty="0">
                <a:hlinkClick r:id="rId2"/>
              </a:rPr>
              <a:t>https://www.youtube.com/watch?v=64647pQ7vsA</a:t>
            </a:r>
            <a:endParaRPr lang="en-US" dirty="0"/>
          </a:p>
          <a:p>
            <a:endParaRPr lang="en-US" dirty="0"/>
          </a:p>
          <a:p>
            <a:endParaRPr lang="en-US" dirty="0"/>
          </a:p>
        </p:txBody>
      </p:sp>
    </p:spTree>
    <p:extLst>
      <p:ext uri="{BB962C8B-B14F-4D97-AF65-F5344CB8AC3E}">
        <p14:creationId xmlns:p14="http://schemas.microsoft.com/office/powerpoint/2010/main" val="152416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995019-D38D-6043-B782-8E835AC63686}"/>
              </a:ext>
            </a:extLst>
          </p:cNvPr>
          <p:cNvSpPr>
            <a:spLocks noGrp="1"/>
          </p:cNvSpPr>
          <p:nvPr>
            <p:ph sz="half" idx="1"/>
          </p:nvPr>
        </p:nvSpPr>
        <p:spPr>
          <a:xfrm>
            <a:off x="838200" y="4908884"/>
            <a:ext cx="10326624" cy="1268078"/>
          </a:xfrm>
        </p:spPr>
        <p:txBody>
          <a:bodyPr>
            <a:normAutofit/>
          </a:bodyPr>
          <a:lstStyle/>
          <a:p>
            <a:r>
              <a:rPr lang="en-US" dirty="0">
                <a:hlinkClick r:id="rId2"/>
              </a:rPr>
              <a:t>https://www.youtube.com/watch?v=VQGEPEaEWtg</a:t>
            </a:r>
            <a:endParaRPr lang="en-US" dirty="0"/>
          </a:p>
          <a:p>
            <a:endParaRPr lang="en-US" dirty="0"/>
          </a:p>
          <a:p>
            <a:endParaRPr lang="en-US" dirty="0"/>
          </a:p>
          <a:p>
            <a:endParaRPr lang="en-US" dirty="0"/>
          </a:p>
          <a:p>
            <a:endParaRPr lang="en-US" dirty="0"/>
          </a:p>
        </p:txBody>
      </p:sp>
      <p:sp>
        <p:nvSpPr>
          <p:cNvPr id="14" name="Footer Placeholder 5">
            <a:extLst>
              <a:ext uri="{FF2B5EF4-FFF2-40B4-BE49-F238E27FC236}">
                <a16:creationId xmlns:a16="http://schemas.microsoft.com/office/drawing/2014/main" id="{32A9A14E-4F4B-F71E-EE92-A2A5B8FADA51}"/>
              </a:ext>
            </a:extLst>
          </p:cNvPr>
          <p:cNvSpPr>
            <a:spLocks noGrp="1"/>
          </p:cNvSpPr>
          <p:nvPr>
            <p:ph type="ftr" sz="quarter" idx="11"/>
          </p:nvPr>
        </p:nvSpPr>
        <p:spPr>
          <a:xfrm>
            <a:off x="4038600" y="6356350"/>
            <a:ext cx="4114800" cy="365125"/>
          </a:xfrm>
        </p:spPr>
        <p:txBody>
          <a:bodyPr/>
          <a:lstStyle/>
          <a:p>
            <a:pPr>
              <a:spcAft>
                <a:spcPts val="600"/>
              </a:spcAft>
            </a:pPr>
            <a:r>
              <a:rPr lang="en-US"/>
              <a:t>Possibility Partners</a:t>
            </a:r>
          </a:p>
        </p:txBody>
      </p:sp>
      <p:pic>
        <p:nvPicPr>
          <p:cNvPr id="7" name="Picture 6" descr="A sign with a person on the stairs&#10;&#10;AI-generated content may be incorrect.">
            <a:extLst>
              <a:ext uri="{FF2B5EF4-FFF2-40B4-BE49-F238E27FC236}">
                <a16:creationId xmlns:a16="http://schemas.microsoft.com/office/drawing/2014/main" id="{50FB7E9B-14FD-B82C-59A3-992D85F770D1}"/>
              </a:ext>
            </a:extLst>
          </p:cNvPr>
          <p:cNvPicPr>
            <a:picLocks noChangeAspect="1"/>
          </p:cNvPicPr>
          <p:nvPr/>
        </p:nvPicPr>
        <p:blipFill>
          <a:blip r:embed="rId3"/>
          <a:stretch>
            <a:fillRect/>
          </a:stretch>
        </p:blipFill>
        <p:spPr>
          <a:xfrm>
            <a:off x="4423510" y="179078"/>
            <a:ext cx="3156004" cy="3562563"/>
          </a:xfrm>
          <a:prstGeom prst="rect">
            <a:avLst/>
          </a:prstGeom>
        </p:spPr>
      </p:pic>
      <p:sp>
        <p:nvSpPr>
          <p:cNvPr id="9" name="TextBox 8">
            <a:extLst>
              <a:ext uri="{FF2B5EF4-FFF2-40B4-BE49-F238E27FC236}">
                <a16:creationId xmlns:a16="http://schemas.microsoft.com/office/drawing/2014/main" id="{C2A58E58-48E6-C016-B9B8-57FD875A2FAC}"/>
              </a:ext>
            </a:extLst>
          </p:cNvPr>
          <p:cNvSpPr txBox="1"/>
          <p:nvPr/>
        </p:nvSpPr>
        <p:spPr>
          <a:xfrm>
            <a:off x="3156004" y="3921029"/>
            <a:ext cx="6096000" cy="646331"/>
          </a:xfrm>
          <a:prstGeom prst="rect">
            <a:avLst/>
          </a:prstGeom>
          <a:noFill/>
        </p:spPr>
        <p:txBody>
          <a:bodyPr wrap="square">
            <a:spAutoFit/>
          </a:bodyPr>
          <a:lstStyle/>
          <a:p>
            <a:pPr algn="ctr"/>
            <a:r>
              <a:rPr lang="en-US" b="1" i="0" dirty="0">
                <a:solidFill>
                  <a:srgbClr val="0F0F0F"/>
                </a:solidFill>
                <a:effectLst/>
                <a:latin typeface="Roboto" panose="02000000000000000000" pitchFamily="2" charset="0"/>
              </a:rPr>
              <a:t>The Secret to Successful Crisis Management in the 21st Century - Melissa Agnes TEDx Talk</a:t>
            </a:r>
          </a:p>
        </p:txBody>
      </p:sp>
    </p:spTree>
    <p:extLst>
      <p:ext uri="{BB962C8B-B14F-4D97-AF65-F5344CB8AC3E}">
        <p14:creationId xmlns:p14="http://schemas.microsoft.com/office/powerpoint/2010/main" val="14254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3C44-7EA3-7C48-8B4D-AC8372EA9FF6}"/>
              </a:ext>
            </a:extLst>
          </p:cNvPr>
          <p:cNvSpPr>
            <a:spLocks noGrp="1"/>
          </p:cNvSpPr>
          <p:nvPr>
            <p:ph type="title"/>
          </p:nvPr>
        </p:nvSpPr>
        <p:spPr>
          <a:xfrm>
            <a:off x="1009180" y="649357"/>
            <a:ext cx="8761413" cy="1031275"/>
          </a:xfrm>
        </p:spPr>
        <p:txBody>
          <a:bodyPr>
            <a:normAutofit fontScale="90000"/>
          </a:bodyPr>
          <a:lstStyle/>
          <a:p>
            <a:r>
              <a:rPr lang="en-US" sz="4000" dirty="0"/>
              <a:t>The Media May Know Before You Do</a:t>
            </a:r>
            <a:br>
              <a:rPr lang="en-US" sz="4000" dirty="0"/>
            </a:br>
            <a:endParaRPr lang="en-US" sz="4000" dirty="0"/>
          </a:p>
        </p:txBody>
      </p:sp>
      <p:sp>
        <p:nvSpPr>
          <p:cNvPr id="3" name="Content Placeholder 2">
            <a:extLst>
              <a:ext uri="{FF2B5EF4-FFF2-40B4-BE49-F238E27FC236}">
                <a16:creationId xmlns:a16="http://schemas.microsoft.com/office/drawing/2014/main" id="{1942D211-84CD-9345-B2F1-BCD9BE75533C}"/>
              </a:ext>
            </a:extLst>
          </p:cNvPr>
          <p:cNvSpPr>
            <a:spLocks noGrp="1"/>
          </p:cNvSpPr>
          <p:nvPr>
            <p:ph idx="1"/>
          </p:nvPr>
        </p:nvSpPr>
        <p:spPr>
          <a:xfrm>
            <a:off x="1087686" y="1269455"/>
            <a:ext cx="4530831" cy="4466349"/>
          </a:xfrm>
        </p:spPr>
        <p:txBody>
          <a:bodyPr>
            <a:normAutofit fontScale="85000" lnSpcReduction="20000"/>
          </a:bodyPr>
          <a:lstStyle/>
          <a:p>
            <a:pPr marL="0" indent="0" fontAlgn="base">
              <a:buNone/>
            </a:pPr>
            <a:r>
              <a:rPr lang="en-US" sz="2400" b="1" dirty="0"/>
              <a:t>Johnson &amp; Johnson – Tylenol Crisis</a:t>
            </a:r>
          </a:p>
          <a:p>
            <a:pPr marL="0" indent="0" fontAlgn="base">
              <a:lnSpc>
                <a:spcPct val="120000"/>
              </a:lnSpc>
              <a:buNone/>
            </a:pPr>
            <a:r>
              <a:rPr lang="en-US" sz="2100" dirty="0"/>
              <a:t>Robert Andrews, J&amp;J’s Assistant PR Director recalled how "We got a call from a Chicago news reporter. He told us that the medical examiner there had just given a press conference - people were dying from poisoned Tylenol. He wanted our comment. As it was the first knowledge we had here in this department, we told him we knew nothing about it. In that first call we learned more from the reporter than he did from us."</a:t>
            </a:r>
          </a:p>
          <a:p>
            <a:pPr marL="0" indent="0">
              <a:buNone/>
            </a:pPr>
            <a:endParaRPr lang="en-US" dirty="0"/>
          </a:p>
        </p:txBody>
      </p:sp>
      <p:sp>
        <p:nvSpPr>
          <p:cNvPr id="4" name="TextBox 3">
            <a:extLst>
              <a:ext uri="{FF2B5EF4-FFF2-40B4-BE49-F238E27FC236}">
                <a16:creationId xmlns:a16="http://schemas.microsoft.com/office/drawing/2014/main" id="{34AB5F6D-3050-4E40-8F87-712A9EECF423}"/>
              </a:ext>
            </a:extLst>
          </p:cNvPr>
          <p:cNvSpPr txBox="1"/>
          <p:nvPr/>
        </p:nvSpPr>
        <p:spPr>
          <a:xfrm>
            <a:off x="3020230" y="5355404"/>
            <a:ext cx="2959846" cy="276999"/>
          </a:xfrm>
          <a:prstGeom prst="rect">
            <a:avLst/>
          </a:prstGeom>
          <a:noFill/>
        </p:spPr>
        <p:txBody>
          <a:bodyPr wrap="square" rtlCol="0">
            <a:spAutoFit/>
          </a:bodyPr>
          <a:lstStyle/>
          <a:p>
            <a:r>
              <a:rPr lang="en-US" sz="1200" dirty="0"/>
              <a:t>-PR Week,  October 2015</a:t>
            </a:r>
          </a:p>
        </p:txBody>
      </p:sp>
      <p:pic>
        <p:nvPicPr>
          <p:cNvPr id="5" name="Picture 4">
            <a:extLst>
              <a:ext uri="{FF2B5EF4-FFF2-40B4-BE49-F238E27FC236}">
                <a16:creationId xmlns:a16="http://schemas.microsoft.com/office/drawing/2014/main" id="{79AF4F9B-8334-334A-9136-54DBE81BB0BB}"/>
              </a:ext>
            </a:extLst>
          </p:cNvPr>
          <p:cNvPicPr>
            <a:picLocks noChangeAspect="1"/>
          </p:cNvPicPr>
          <p:nvPr/>
        </p:nvPicPr>
        <p:blipFill>
          <a:blip r:embed="rId3"/>
          <a:stretch>
            <a:fillRect/>
          </a:stretch>
        </p:blipFill>
        <p:spPr>
          <a:xfrm>
            <a:off x="5697023" y="1259791"/>
            <a:ext cx="6021399" cy="2639407"/>
          </a:xfrm>
          <a:prstGeom prst="rect">
            <a:avLst/>
          </a:prstGeom>
        </p:spPr>
      </p:pic>
      <p:sp>
        <p:nvSpPr>
          <p:cNvPr id="8" name="TextBox 7">
            <a:extLst>
              <a:ext uri="{FF2B5EF4-FFF2-40B4-BE49-F238E27FC236}">
                <a16:creationId xmlns:a16="http://schemas.microsoft.com/office/drawing/2014/main" id="{01495015-9C99-5C0E-EBE4-4E832B6F3BAE}"/>
              </a:ext>
            </a:extLst>
          </p:cNvPr>
          <p:cNvSpPr txBox="1"/>
          <p:nvPr/>
        </p:nvSpPr>
        <p:spPr>
          <a:xfrm>
            <a:off x="6211925" y="3990928"/>
            <a:ext cx="5506497" cy="1641475"/>
          </a:xfrm>
          <a:prstGeom prst="rect">
            <a:avLst/>
          </a:prstGeom>
          <a:noFill/>
        </p:spPr>
        <p:txBody>
          <a:bodyPr wrap="square">
            <a:spAutoFit/>
          </a:bodyPr>
          <a:lstStyle/>
          <a:p>
            <a:pPr algn="l">
              <a:spcAft>
                <a:spcPts val="750"/>
              </a:spcAft>
            </a:pPr>
            <a:r>
              <a:rPr lang="en-US" sz="1600" b="0" i="0" dirty="0">
                <a:solidFill>
                  <a:srgbClr val="000000"/>
                </a:solidFill>
                <a:effectLst/>
                <a:latin typeface="PT Sans" panose="020B0503020203020204" pitchFamily="34" charset="77"/>
              </a:rPr>
              <a:t>Johnson &amp; Johnson Chairman James Burke swiftly formed a seven-member strategy team, guiding them to answer two questions: “How do we protect the people?” and “How do we save the product?”</a:t>
            </a:r>
          </a:p>
          <a:p>
            <a:r>
              <a:rPr lang="en-US" sz="1200" dirty="0"/>
              <a:t>-</a:t>
            </a:r>
            <a:r>
              <a:rPr lang="en-US" sz="1200" dirty="0" err="1"/>
              <a:t>Skogrand</a:t>
            </a:r>
            <a:r>
              <a:rPr lang="en-US" sz="1200" dirty="0"/>
              <a:t> PR Solutions Tylenol Case Study</a:t>
            </a:r>
            <a:br>
              <a:rPr lang="en-US" dirty="0"/>
            </a:br>
            <a:endParaRPr lang="en-US" dirty="0"/>
          </a:p>
        </p:txBody>
      </p:sp>
    </p:spTree>
    <p:extLst>
      <p:ext uri="{BB962C8B-B14F-4D97-AF65-F5344CB8AC3E}">
        <p14:creationId xmlns:p14="http://schemas.microsoft.com/office/powerpoint/2010/main" val="266001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6B8E-410E-BC46-A448-D4404AED020E}"/>
              </a:ext>
            </a:extLst>
          </p:cNvPr>
          <p:cNvSpPr>
            <a:spLocks noGrp="1"/>
          </p:cNvSpPr>
          <p:nvPr>
            <p:ph type="title"/>
          </p:nvPr>
        </p:nvSpPr>
        <p:spPr>
          <a:xfrm>
            <a:off x="962319" y="783325"/>
            <a:ext cx="3102052" cy="4438087"/>
          </a:xfrm>
        </p:spPr>
        <p:txBody>
          <a:bodyPr anchor="ctr">
            <a:normAutofit/>
          </a:bodyPr>
          <a:lstStyle/>
          <a:p>
            <a:pPr algn="r"/>
            <a:r>
              <a:rPr lang="en-US" sz="4000" dirty="0"/>
              <a:t>Are You Prepared for a Crisis?</a:t>
            </a:r>
            <a:endParaRPr lang="en-US" sz="2800" dirty="0"/>
          </a:p>
        </p:txBody>
      </p:sp>
      <p:sp>
        <p:nvSpPr>
          <p:cNvPr id="3" name="Content Placeholder 2">
            <a:extLst>
              <a:ext uri="{FF2B5EF4-FFF2-40B4-BE49-F238E27FC236}">
                <a16:creationId xmlns:a16="http://schemas.microsoft.com/office/drawing/2014/main" id="{D7042BD7-1541-E94E-84F3-CFC29854629A}"/>
              </a:ext>
            </a:extLst>
          </p:cNvPr>
          <p:cNvSpPr>
            <a:spLocks noGrp="1"/>
          </p:cNvSpPr>
          <p:nvPr>
            <p:ph idx="1"/>
          </p:nvPr>
        </p:nvSpPr>
        <p:spPr>
          <a:xfrm>
            <a:off x="4678423" y="1728317"/>
            <a:ext cx="5922588" cy="3493096"/>
          </a:xfrm>
        </p:spPr>
        <p:txBody>
          <a:bodyPr anchor="ctr">
            <a:noAutofit/>
          </a:bodyPr>
          <a:lstStyle/>
          <a:p>
            <a:pPr>
              <a:buClr>
                <a:srgbClr val="FF7D5E"/>
              </a:buClr>
              <a:buFont typeface="Wingdings 3" pitchFamily="2" charset="2"/>
              <a:buChar char=""/>
            </a:pPr>
            <a:r>
              <a:rPr lang="en-US" sz="2000" dirty="0"/>
              <a:t>Do you have an internal communication strategy?</a:t>
            </a:r>
          </a:p>
          <a:p>
            <a:pPr>
              <a:buClr>
                <a:srgbClr val="FF7D5E"/>
              </a:buClr>
              <a:buFont typeface="Wingdings 3" pitchFamily="2" charset="2"/>
              <a:buChar char=""/>
            </a:pPr>
            <a:r>
              <a:rPr lang="en-US" sz="2000" dirty="0"/>
              <a:t>Are you able to reach employees, customers, strategic partners with updates and changes?</a:t>
            </a:r>
          </a:p>
          <a:p>
            <a:pPr>
              <a:buClr>
                <a:srgbClr val="FF7D5E"/>
              </a:buClr>
              <a:buFont typeface="Wingdings 3" pitchFamily="2" charset="2"/>
              <a:buChar char=""/>
            </a:pPr>
            <a:r>
              <a:rPr lang="en-US" sz="2000" dirty="0"/>
              <a:t>Do you have dedicated team member to handle communications and/or operational risk?</a:t>
            </a:r>
          </a:p>
          <a:p>
            <a:pPr>
              <a:buClr>
                <a:srgbClr val="FF7D5E"/>
              </a:buClr>
              <a:buFont typeface="Wingdings 3" pitchFamily="2" charset="2"/>
              <a:buChar char=""/>
            </a:pPr>
            <a:r>
              <a:rPr lang="en-US" sz="2000" dirty="0"/>
              <a:t>Do you have a plan to manage when when employee turnover or when employees are out sick?</a:t>
            </a:r>
          </a:p>
        </p:txBody>
      </p:sp>
    </p:spTree>
    <p:extLst>
      <p:ext uri="{BB962C8B-B14F-4D97-AF65-F5344CB8AC3E}">
        <p14:creationId xmlns:p14="http://schemas.microsoft.com/office/powerpoint/2010/main" val="8529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11C9-CE77-D549-996A-9990705517CD}"/>
              </a:ext>
            </a:extLst>
          </p:cNvPr>
          <p:cNvSpPr>
            <a:spLocks noGrp="1"/>
          </p:cNvSpPr>
          <p:nvPr>
            <p:ph type="title"/>
          </p:nvPr>
        </p:nvSpPr>
        <p:spPr>
          <a:xfrm>
            <a:off x="956900" y="1552542"/>
            <a:ext cx="3034580" cy="3957288"/>
          </a:xfrm>
        </p:spPr>
        <p:txBody>
          <a:bodyPr anchor="ctr">
            <a:normAutofit/>
          </a:bodyPr>
          <a:lstStyle/>
          <a:p>
            <a:pPr algn="r"/>
            <a:r>
              <a:rPr lang="en-US" sz="4000" dirty="0"/>
              <a:t>Are you ready for a  crisis?</a:t>
            </a:r>
          </a:p>
        </p:txBody>
      </p:sp>
      <p:sp>
        <p:nvSpPr>
          <p:cNvPr id="3" name="Content Placeholder 2">
            <a:extLst>
              <a:ext uri="{FF2B5EF4-FFF2-40B4-BE49-F238E27FC236}">
                <a16:creationId xmlns:a16="http://schemas.microsoft.com/office/drawing/2014/main" id="{782130B7-F023-6E43-94F8-9C205582AF84}"/>
              </a:ext>
            </a:extLst>
          </p:cNvPr>
          <p:cNvSpPr>
            <a:spLocks noGrp="1"/>
          </p:cNvSpPr>
          <p:nvPr>
            <p:ph idx="1"/>
          </p:nvPr>
        </p:nvSpPr>
        <p:spPr>
          <a:xfrm>
            <a:off x="4678423" y="1161211"/>
            <a:ext cx="5302189" cy="4739950"/>
          </a:xfrm>
        </p:spPr>
        <p:txBody>
          <a:bodyPr anchor="ctr">
            <a:normAutofit/>
          </a:bodyPr>
          <a:lstStyle/>
          <a:p>
            <a:r>
              <a:rPr lang="en-US" sz="2000" dirty="0">
                <a:solidFill>
                  <a:schemeClr val="tx1"/>
                </a:solidFill>
              </a:rPr>
              <a:t>What is included in a crisis communication plan?</a:t>
            </a:r>
          </a:p>
          <a:p>
            <a:pPr lvl="1">
              <a:buClr>
                <a:srgbClr val="FF7D5E"/>
              </a:buClr>
            </a:pPr>
            <a:r>
              <a:rPr lang="en-US" sz="1800" dirty="0">
                <a:solidFill>
                  <a:schemeClr val="tx1"/>
                </a:solidFill>
              </a:rPr>
              <a:t>Mission, Vision, Values, Purpose</a:t>
            </a:r>
          </a:p>
          <a:p>
            <a:pPr lvl="1">
              <a:buClr>
                <a:srgbClr val="FF7D5E"/>
              </a:buClr>
            </a:pPr>
            <a:r>
              <a:rPr lang="en-US" sz="1800" dirty="0">
                <a:solidFill>
                  <a:schemeClr val="tx1"/>
                </a:solidFill>
              </a:rPr>
              <a:t>Objectives and Strategies</a:t>
            </a:r>
          </a:p>
          <a:p>
            <a:pPr lvl="1">
              <a:buClr>
                <a:srgbClr val="FF7D5E"/>
              </a:buClr>
            </a:pPr>
            <a:r>
              <a:rPr lang="en-US" sz="1800" dirty="0">
                <a:solidFill>
                  <a:schemeClr val="tx1"/>
                </a:solidFill>
              </a:rPr>
              <a:t>Roles and Responsibilities</a:t>
            </a:r>
          </a:p>
          <a:p>
            <a:pPr lvl="1">
              <a:buClr>
                <a:srgbClr val="FF7D5E"/>
              </a:buClr>
            </a:pPr>
            <a:r>
              <a:rPr lang="en-US" sz="1800" dirty="0">
                <a:solidFill>
                  <a:schemeClr val="tx1"/>
                </a:solidFill>
              </a:rPr>
              <a:t>Activation Plan</a:t>
            </a:r>
          </a:p>
          <a:p>
            <a:pPr lvl="1">
              <a:buClr>
                <a:srgbClr val="FF7D5E"/>
              </a:buClr>
            </a:pPr>
            <a:r>
              <a:rPr lang="en-US" sz="1800" dirty="0">
                <a:solidFill>
                  <a:schemeClr val="tx1"/>
                </a:solidFill>
              </a:rPr>
              <a:t>Resource Inventory</a:t>
            </a:r>
          </a:p>
          <a:p>
            <a:pPr lvl="1">
              <a:buClr>
                <a:srgbClr val="FF7D5E"/>
              </a:buClr>
            </a:pPr>
            <a:r>
              <a:rPr lang="en-US" sz="1800" dirty="0">
                <a:solidFill>
                  <a:schemeClr val="tx1"/>
                </a:solidFill>
              </a:rPr>
              <a:t>Templates and Tools to Get Started</a:t>
            </a:r>
          </a:p>
        </p:txBody>
      </p:sp>
    </p:spTree>
    <p:extLst>
      <p:ext uri="{BB962C8B-B14F-4D97-AF65-F5344CB8AC3E}">
        <p14:creationId xmlns:p14="http://schemas.microsoft.com/office/powerpoint/2010/main" val="312623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D517-13EA-2646-95D3-FE8DE1DBFE8D}"/>
              </a:ext>
            </a:extLst>
          </p:cNvPr>
          <p:cNvSpPr>
            <a:spLocks noGrp="1"/>
          </p:cNvSpPr>
          <p:nvPr>
            <p:ph type="title"/>
          </p:nvPr>
        </p:nvSpPr>
        <p:spPr>
          <a:xfrm>
            <a:off x="1154954" y="973668"/>
            <a:ext cx="8761413" cy="706964"/>
          </a:xfrm>
        </p:spPr>
        <p:txBody>
          <a:bodyPr>
            <a:noAutofit/>
          </a:bodyPr>
          <a:lstStyle/>
          <a:p>
            <a:pPr>
              <a:lnSpc>
                <a:spcPct val="90000"/>
              </a:lnSpc>
            </a:pPr>
            <a:r>
              <a:rPr lang="en-US" sz="4000" dirty="0"/>
              <a:t>What Makes a Crisis Communications Plan Successful? </a:t>
            </a:r>
          </a:p>
        </p:txBody>
      </p:sp>
      <p:graphicFrame>
        <p:nvGraphicFramePr>
          <p:cNvPr id="21" name="Content Placeholder 2">
            <a:extLst>
              <a:ext uri="{FF2B5EF4-FFF2-40B4-BE49-F238E27FC236}">
                <a16:creationId xmlns:a16="http://schemas.microsoft.com/office/drawing/2014/main" id="{78D38C3B-14EE-4473-9208-917A265939F7}"/>
              </a:ext>
            </a:extLst>
          </p:cNvPr>
          <p:cNvGraphicFramePr>
            <a:graphicFrameLocks noGrp="1"/>
          </p:cNvGraphicFramePr>
          <p:nvPr>
            <p:ph idx="1"/>
            <p:extLst>
              <p:ext uri="{D42A27DB-BD31-4B8C-83A1-F6EECF244321}">
                <p14:modId xmlns:p14="http://schemas.microsoft.com/office/powerpoint/2010/main" val="3926825526"/>
              </p:ext>
            </p:extLst>
          </p:nvPr>
        </p:nvGraphicFramePr>
        <p:xfrm>
          <a:off x="1283308" y="2214793"/>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2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9FBC-82A7-F94C-9F56-EC214E6B6E82}"/>
              </a:ext>
            </a:extLst>
          </p:cNvPr>
          <p:cNvSpPr>
            <a:spLocks noGrp="1"/>
          </p:cNvSpPr>
          <p:nvPr>
            <p:ph type="title"/>
          </p:nvPr>
        </p:nvSpPr>
        <p:spPr>
          <a:xfrm>
            <a:off x="1154954" y="818418"/>
            <a:ext cx="8761413" cy="706964"/>
          </a:xfrm>
        </p:spPr>
        <p:txBody>
          <a:bodyPr vert="horz" lIns="91440" tIns="45720" rIns="91440" bIns="45720" rtlCol="0" anchor="ctr">
            <a:normAutofit fontScale="90000"/>
          </a:bodyPr>
          <a:lstStyle/>
          <a:p>
            <a:pPr>
              <a:lnSpc>
                <a:spcPct val="90000"/>
              </a:lnSpc>
            </a:pPr>
            <a:br>
              <a:rPr lang="en-US" sz="4400" b="0" i="0" kern="1200" dirty="0">
                <a:solidFill>
                  <a:srgbClr val="EBEBEB"/>
                </a:solidFill>
                <a:latin typeface="+mj-lt"/>
                <a:ea typeface="+mj-ea"/>
                <a:cs typeface="+mj-cs"/>
              </a:rPr>
            </a:br>
            <a:r>
              <a:rPr lang="en-US" sz="4400" kern="1200" dirty="0"/>
              <a:t>Prevention &amp; Planning</a:t>
            </a:r>
            <a:br>
              <a:rPr lang="en-US" sz="900" b="0" i="0" kern="1200" dirty="0">
                <a:solidFill>
                  <a:srgbClr val="EBEBEB"/>
                </a:solidFill>
                <a:latin typeface="+mj-lt"/>
                <a:ea typeface="+mj-ea"/>
                <a:cs typeface="+mj-cs"/>
              </a:rPr>
            </a:br>
            <a:br>
              <a:rPr lang="en-US" sz="900" b="0" i="0" kern="1200" dirty="0">
                <a:solidFill>
                  <a:srgbClr val="EBEBEB"/>
                </a:solidFill>
                <a:latin typeface="+mj-lt"/>
                <a:ea typeface="+mj-ea"/>
                <a:cs typeface="+mj-cs"/>
              </a:rPr>
            </a:br>
            <a:endParaRPr lang="en-US" sz="900" b="0" i="0" kern="1200" dirty="0">
              <a:solidFill>
                <a:srgbClr val="EBEBEB"/>
              </a:solidFill>
              <a:latin typeface="+mj-lt"/>
              <a:ea typeface="+mj-ea"/>
              <a:cs typeface="+mj-cs"/>
            </a:endParaRPr>
          </a:p>
        </p:txBody>
      </p:sp>
      <p:sp>
        <p:nvSpPr>
          <p:cNvPr id="11" name="Content Placeholder 10">
            <a:extLst>
              <a:ext uri="{FF2B5EF4-FFF2-40B4-BE49-F238E27FC236}">
                <a16:creationId xmlns:a16="http://schemas.microsoft.com/office/drawing/2014/main" id="{6BA1DCAC-26A1-0146-B7E6-D68A77138599}"/>
              </a:ext>
            </a:extLst>
          </p:cNvPr>
          <p:cNvSpPr>
            <a:spLocks noGrp="1"/>
          </p:cNvSpPr>
          <p:nvPr>
            <p:ph sz="half" idx="2"/>
          </p:nvPr>
        </p:nvSpPr>
        <p:spPr>
          <a:xfrm>
            <a:off x="1154954" y="2603499"/>
            <a:ext cx="5211979" cy="3796805"/>
          </a:xfrm>
        </p:spPr>
        <p:txBody>
          <a:bodyPr vert="horz" lIns="91440" tIns="45720" rIns="91440" bIns="45720" rtlCol="0" anchor="ctr">
            <a:normAutofit/>
          </a:bodyPr>
          <a:lstStyle/>
          <a:p>
            <a:pPr lvl="1">
              <a:buClr>
                <a:srgbClr val="FF7D5E"/>
              </a:buClr>
            </a:pPr>
            <a:r>
              <a:rPr lang="en-US" sz="1800" dirty="0"/>
              <a:t>Do your employees know your company’s mission/purpose?  Values?</a:t>
            </a:r>
          </a:p>
          <a:p>
            <a:pPr lvl="1">
              <a:buClr>
                <a:srgbClr val="FF7D5E"/>
              </a:buClr>
            </a:pPr>
            <a:r>
              <a:rPr lang="en-US" sz="1800" dirty="0"/>
              <a:t>How would you define your culture?  </a:t>
            </a:r>
          </a:p>
          <a:p>
            <a:pPr lvl="2">
              <a:buClr>
                <a:srgbClr val="FF7D5E"/>
              </a:buClr>
            </a:pPr>
            <a:r>
              <a:rPr lang="en-US" sz="1800" dirty="0"/>
              <a:t>Would your employees report things they see?</a:t>
            </a:r>
          </a:p>
          <a:p>
            <a:pPr lvl="2">
              <a:buClr>
                <a:srgbClr val="FF7D5E"/>
              </a:buClr>
            </a:pPr>
            <a:r>
              <a:rPr lang="en-US" sz="1800" dirty="0"/>
              <a:t>Do they feel safe speaking up?</a:t>
            </a:r>
          </a:p>
          <a:p>
            <a:pPr lvl="2">
              <a:buClr>
                <a:srgbClr val="FF7D5E"/>
              </a:buClr>
            </a:pPr>
            <a:r>
              <a:rPr lang="en-US" sz="1800" dirty="0"/>
              <a:t>Do they feel a sense of ownership in your company?</a:t>
            </a:r>
          </a:p>
          <a:p>
            <a:pPr lvl="1">
              <a:buClr>
                <a:srgbClr val="FF7D5E"/>
              </a:buClr>
            </a:pPr>
            <a:r>
              <a:rPr lang="en-US" sz="1800" dirty="0"/>
              <a:t>What can go wrong?</a:t>
            </a:r>
          </a:p>
          <a:p>
            <a:pPr lvl="1">
              <a:buClr>
                <a:srgbClr val="FF7D5E"/>
              </a:buClr>
            </a:pPr>
            <a:r>
              <a:rPr lang="en-US" sz="1800" dirty="0"/>
              <a:t>How likely will it happen?</a:t>
            </a:r>
          </a:p>
          <a:p>
            <a:pPr lvl="1">
              <a:buClr>
                <a:srgbClr val="FF7D5E"/>
              </a:buClr>
            </a:pPr>
            <a:r>
              <a:rPr lang="en-US" sz="1800" dirty="0"/>
              <a:t>What damage can result?</a:t>
            </a:r>
          </a:p>
          <a:p>
            <a:pPr>
              <a:buClr>
                <a:srgbClr val="FF7D5E"/>
              </a:buClr>
            </a:pPr>
            <a:endParaRPr lang="en-US" dirty="0"/>
          </a:p>
          <a:p>
            <a:endParaRPr lang="en-US" dirty="0">
              <a:solidFill>
                <a:schemeClr val="tx1">
                  <a:lumMod val="75000"/>
                  <a:lumOff val="25000"/>
                </a:schemeClr>
              </a:solidFill>
            </a:endParaRPr>
          </a:p>
        </p:txBody>
      </p:sp>
      <p:pic>
        <p:nvPicPr>
          <p:cNvPr id="8" name="Content Placeholder 6">
            <a:extLst>
              <a:ext uri="{FF2B5EF4-FFF2-40B4-BE49-F238E27FC236}">
                <a16:creationId xmlns:a16="http://schemas.microsoft.com/office/drawing/2014/main" id="{D0415B13-1C7D-7346-BC62-4A489C3D9832}"/>
              </a:ext>
            </a:extLst>
          </p:cNvPr>
          <p:cNvPicPr>
            <a:picLocks noChangeAspect="1"/>
          </p:cNvPicPr>
          <p:nvPr/>
        </p:nvPicPr>
        <p:blipFill rotWithShape="1">
          <a:blip r:embed="rId3"/>
          <a:srcRect b="7113"/>
          <a:stretch/>
        </p:blipFill>
        <p:spPr>
          <a:xfrm>
            <a:off x="6603767" y="2581899"/>
            <a:ext cx="4345024" cy="29896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9173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757046"/>
            <a:ext cx="8761413" cy="9235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br>
              <a:rPr lang="en-US" sz="4000" b="0" i="0" kern="1200" dirty="0">
                <a:solidFill>
                  <a:srgbClr val="EBEBEB"/>
                </a:solidFill>
                <a:latin typeface="+mj-lt"/>
                <a:ea typeface="+mj-ea"/>
                <a:cs typeface="+mj-cs"/>
              </a:rPr>
            </a:br>
            <a:endParaRPr lang="en-US" sz="4000" b="0" i="0" kern="1200" dirty="0">
              <a:solidFill>
                <a:srgbClr val="EBEBEB"/>
              </a:solidFill>
              <a:latin typeface="+mj-lt"/>
              <a:ea typeface="+mj-ea"/>
              <a:cs typeface="+mj-cs"/>
            </a:endParaRPr>
          </a:p>
          <a:p>
            <a:pPr>
              <a:lnSpc>
                <a:spcPct val="90000"/>
              </a:lnSpc>
              <a:spcAft>
                <a:spcPts val="600"/>
              </a:spcAft>
            </a:pPr>
            <a:r>
              <a:rPr lang="en-US" sz="4000" b="1" kern="1200" dirty="0">
                <a:solidFill>
                  <a:schemeClr val="accent2"/>
                </a:solidFill>
                <a:latin typeface="Montserrat SemiBold" pitchFamily="2" charset="77"/>
              </a:rPr>
              <a:t>Agility &amp; Responsiveness</a:t>
            </a:r>
            <a:br>
              <a:rPr lang="en-US" sz="4000" b="0" i="0" kern="1200" dirty="0">
                <a:solidFill>
                  <a:srgbClr val="EBEBEB"/>
                </a:solidFill>
                <a:latin typeface="+mj-lt"/>
                <a:ea typeface="+mj-ea"/>
                <a:cs typeface="+mj-cs"/>
              </a:rPr>
            </a:br>
            <a:br>
              <a:rPr lang="en-US" sz="4000" b="0" i="0" kern="1200" dirty="0">
                <a:solidFill>
                  <a:srgbClr val="EBEBEB"/>
                </a:solidFill>
                <a:latin typeface="+mj-lt"/>
                <a:ea typeface="+mj-ea"/>
                <a:cs typeface="+mj-cs"/>
              </a:rPr>
            </a:br>
            <a:endParaRPr lang="en-US" sz="40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074567" y="2000599"/>
            <a:ext cx="5211979" cy="3416300"/>
          </a:xfrm>
        </p:spPr>
        <p:txBody>
          <a:bodyPr vert="horz" lIns="91440" tIns="45720" rIns="91440" bIns="45720" rtlCol="0" anchor="ctr">
            <a:normAutofit/>
          </a:bodyPr>
          <a:lstStyle/>
          <a:p>
            <a:pPr lvl="1">
              <a:buClr>
                <a:srgbClr val="FF7D5E"/>
              </a:buClr>
            </a:pPr>
            <a:r>
              <a:rPr lang="en-US" sz="1800" dirty="0"/>
              <a:t>If you don’t tell your story, someone will tell it for you</a:t>
            </a:r>
          </a:p>
          <a:p>
            <a:pPr lvl="2">
              <a:buClr>
                <a:srgbClr val="FF7D5E"/>
              </a:buClr>
            </a:pPr>
            <a:r>
              <a:rPr lang="en-US" sz="1800" dirty="0"/>
              <a:t>24/7 real-time news cycle</a:t>
            </a:r>
          </a:p>
          <a:p>
            <a:pPr lvl="2">
              <a:buClr>
                <a:srgbClr val="FF7D5E"/>
              </a:buClr>
            </a:pPr>
            <a:r>
              <a:rPr lang="en-US" sz="1800" dirty="0"/>
              <a:t>Social Media – Facebook, Instagram, Twitter, Snap Chat, LinkedIn and more</a:t>
            </a:r>
          </a:p>
          <a:p>
            <a:pPr lvl="2">
              <a:buClr>
                <a:srgbClr val="FF7D5E"/>
              </a:buClr>
            </a:pPr>
            <a:r>
              <a:rPr lang="en-US" sz="1800" dirty="0"/>
              <a:t>Online news channels</a:t>
            </a:r>
          </a:p>
          <a:p>
            <a:pPr lvl="2">
              <a:buClr>
                <a:srgbClr val="FF7D5E"/>
              </a:buClr>
            </a:pPr>
            <a:r>
              <a:rPr lang="en-US" sz="1800" dirty="0"/>
              <a:t>Smart phones with cameras and videos</a:t>
            </a:r>
          </a:p>
          <a:p>
            <a:pPr lvl="2">
              <a:buClr>
                <a:srgbClr val="FF7D5E"/>
              </a:buClr>
            </a:pPr>
            <a:r>
              <a:rPr lang="en-US" sz="1800" dirty="0"/>
              <a:t>Apps</a:t>
            </a:r>
          </a:p>
        </p:txBody>
      </p:sp>
      <p:pic>
        <p:nvPicPr>
          <p:cNvPr id="4" name="Picture 3" descr="A sign with a person on the stairs&#10;&#10;AI-generated content may be incorrect.">
            <a:extLst>
              <a:ext uri="{FF2B5EF4-FFF2-40B4-BE49-F238E27FC236}">
                <a16:creationId xmlns:a16="http://schemas.microsoft.com/office/drawing/2014/main" id="{9327A3C0-4D9C-BD4E-DCF9-882D21B0E74A}"/>
              </a:ext>
            </a:extLst>
          </p:cNvPr>
          <p:cNvPicPr>
            <a:picLocks noChangeAspect="1"/>
          </p:cNvPicPr>
          <p:nvPr/>
        </p:nvPicPr>
        <p:blipFill>
          <a:blip r:embed="rId3"/>
          <a:stretch>
            <a:fillRect/>
          </a:stretch>
        </p:blipFill>
        <p:spPr>
          <a:xfrm>
            <a:off x="7014291" y="1670232"/>
            <a:ext cx="4022755" cy="4540970"/>
          </a:xfrm>
          <a:prstGeom prst="rect">
            <a:avLst/>
          </a:prstGeom>
        </p:spPr>
      </p:pic>
    </p:spTree>
    <p:extLst>
      <p:ext uri="{BB962C8B-B14F-4D97-AF65-F5344CB8AC3E}">
        <p14:creationId xmlns:p14="http://schemas.microsoft.com/office/powerpoint/2010/main" val="16413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4000" b="1" kern="1200" dirty="0">
                <a:solidFill>
                  <a:schemeClr val="accent2"/>
                </a:solidFill>
                <a:latin typeface="Montserrat SemiBold" pitchFamily="2" charset="77"/>
              </a:rPr>
              <a:t>Expertise &amp; Resources</a:t>
            </a: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154954" y="1979525"/>
            <a:ext cx="5211979" cy="4040275"/>
          </a:xfrm>
        </p:spPr>
        <p:txBody>
          <a:bodyPr vert="horz" lIns="91440" tIns="45720" rIns="91440" bIns="45720" rtlCol="0" anchor="ctr">
            <a:normAutofit/>
          </a:bodyPr>
          <a:lstStyle/>
          <a:p>
            <a:pPr>
              <a:buClr>
                <a:srgbClr val="FF7D5E"/>
              </a:buClr>
            </a:pPr>
            <a:r>
              <a:rPr lang="en-US" sz="2000" dirty="0"/>
              <a:t>Do you have the resources and expertise to handle this crisis/issue internally? </a:t>
            </a:r>
          </a:p>
          <a:p>
            <a:pPr>
              <a:buClr>
                <a:srgbClr val="FF7D5E"/>
              </a:buClr>
            </a:pPr>
            <a:r>
              <a:rPr lang="en-US" sz="2000" dirty="0"/>
              <a:t>Do you need outside assistance?  If so, do you know who to call?</a:t>
            </a:r>
          </a:p>
          <a:p>
            <a:pPr>
              <a:buClr>
                <a:srgbClr val="FF7D5E"/>
              </a:buClr>
            </a:pPr>
            <a:r>
              <a:rPr lang="en-US" sz="2000" dirty="0"/>
              <a:t>Who in your company is the expert on the matter at hand?</a:t>
            </a:r>
          </a:p>
          <a:p>
            <a:pPr>
              <a:buClr>
                <a:srgbClr val="FF7D5E"/>
              </a:buClr>
            </a:pPr>
            <a:r>
              <a:rPr lang="en-US" sz="2000" dirty="0"/>
              <a:t>Do you have your Mission, Vision and Values articulated?  What is your brand promise?</a:t>
            </a:r>
          </a:p>
          <a:p>
            <a:pPr>
              <a:buClr>
                <a:srgbClr val="FF7D5E"/>
              </a:buClr>
            </a:pPr>
            <a:r>
              <a:rPr lang="en-US" sz="2000" dirty="0"/>
              <a:t>Who in your organization has experience talking to the media?</a:t>
            </a:r>
          </a:p>
        </p:txBody>
      </p:sp>
      <p:pic>
        <p:nvPicPr>
          <p:cNvPr id="38" name="Content Placeholder 37">
            <a:extLst>
              <a:ext uri="{FF2B5EF4-FFF2-40B4-BE49-F238E27FC236}">
                <a16:creationId xmlns:a16="http://schemas.microsoft.com/office/drawing/2014/main" id="{B38E5E5A-8802-E446-BECD-BAA682C8FD41}"/>
              </a:ext>
            </a:extLst>
          </p:cNvPr>
          <p:cNvPicPr>
            <a:picLocks noGrp="1" noChangeAspect="1"/>
          </p:cNvPicPr>
          <p:nvPr>
            <p:ph sz="half" idx="2"/>
          </p:nvPr>
        </p:nvPicPr>
        <p:blipFill>
          <a:blip r:embed="rId3"/>
          <a:stretch>
            <a:fillRect/>
          </a:stretch>
        </p:blipFill>
        <p:spPr>
          <a:xfrm>
            <a:off x="7771425" y="2443816"/>
            <a:ext cx="1998683" cy="2756079"/>
          </a:xfrm>
          <a:prstGeom prst="rect">
            <a:avLst/>
          </a:prstGeom>
          <a:solidFill>
            <a:schemeClr val="accent2"/>
          </a:solidFill>
        </p:spPr>
      </p:pic>
    </p:spTree>
    <p:extLst>
      <p:ext uri="{BB962C8B-B14F-4D97-AF65-F5344CB8AC3E}">
        <p14:creationId xmlns:p14="http://schemas.microsoft.com/office/powerpoint/2010/main" val="3811725120"/>
      </p:ext>
    </p:extLst>
  </p:cSld>
  <p:clrMapOvr>
    <a:masterClrMapping/>
  </p:clrMapOvr>
</p:sld>
</file>

<file path=ppt/theme/theme1.xml><?xml version="1.0" encoding="utf-8"?>
<a:theme xmlns:a="http://schemas.openxmlformats.org/drawingml/2006/main" name="Office Theme">
  <a:themeElements>
    <a:clrScheme name="Real Possibility">
      <a:dk1>
        <a:srgbClr val="000000"/>
      </a:dk1>
      <a:lt1>
        <a:srgbClr val="FEFFFF"/>
      </a:lt1>
      <a:dk2>
        <a:srgbClr val="000000"/>
      </a:dk2>
      <a:lt2>
        <a:srgbClr val="FEFFFF"/>
      </a:lt2>
      <a:accent1>
        <a:srgbClr val="005862"/>
      </a:accent1>
      <a:accent2>
        <a:srgbClr val="28B679"/>
      </a:accent2>
      <a:accent3>
        <a:srgbClr val="F7941D"/>
      </a:accent3>
      <a:accent4>
        <a:srgbClr val="FFE442"/>
      </a:accent4>
      <a:accent5>
        <a:srgbClr val="40C4DF"/>
      </a:accent5>
      <a:accent6>
        <a:srgbClr val="00788E"/>
      </a:accent6>
      <a:hlink>
        <a:srgbClr val="00788E"/>
      </a:hlink>
      <a:folHlink>
        <a:srgbClr val="0058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CC569A-B338-0F40-8AAA-8E6838D93C93}" vid="{BDCC7A0E-EF24-674A-B6BF-F20528E29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1440</Words>
  <Application>Microsoft Macintosh PowerPoint</Application>
  <PresentationFormat>Widescreen</PresentationFormat>
  <Paragraphs>157</Paragraphs>
  <Slides>24</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Calibri</vt:lpstr>
      <vt:lpstr>Cambria</vt:lpstr>
      <vt:lpstr>EB Garamond</vt:lpstr>
      <vt:lpstr>Montserrat</vt:lpstr>
      <vt:lpstr>Montserrat Medium</vt:lpstr>
      <vt:lpstr>Montserrat SemiBold</vt:lpstr>
      <vt:lpstr>PT Sans</vt:lpstr>
      <vt:lpstr>Roboto</vt:lpstr>
      <vt:lpstr>Roboto Black</vt:lpstr>
      <vt:lpstr>Roboto Medium</vt:lpstr>
      <vt:lpstr>Wingdings</vt:lpstr>
      <vt:lpstr>Wingdings 3</vt:lpstr>
      <vt:lpstr>Office Theme</vt:lpstr>
      <vt:lpstr>Crisis Communications:  Preparation is Key </vt:lpstr>
      <vt:lpstr>What is Crisis Communications?</vt:lpstr>
      <vt:lpstr>The Media May Know Before You Do </vt:lpstr>
      <vt:lpstr>Are You Prepared for a Crisis?</vt:lpstr>
      <vt:lpstr>Are you ready for a  crisis?</vt:lpstr>
      <vt:lpstr>What Makes a Crisis Communications Plan Successful? </vt:lpstr>
      <vt:lpstr> Prevention &amp; Planning  </vt:lpstr>
      <vt:lpstr>PowerPoint Presentation</vt:lpstr>
      <vt:lpstr>PowerPoint Presentation</vt:lpstr>
      <vt:lpstr>Messaging that aligns and reinforces your mission, vision, values and brand</vt:lpstr>
      <vt:lpstr>PowerPoint Presentation</vt:lpstr>
      <vt:lpstr>Choosing the Right Spokesperson</vt:lpstr>
      <vt:lpstr>Spokesperson Best Practices </vt:lpstr>
      <vt:lpstr>Transparency and Accountability</vt:lpstr>
      <vt:lpstr>Preparing for an Unexpected Crisis</vt:lpstr>
      <vt:lpstr>Workshop Part 1</vt:lpstr>
      <vt:lpstr>Applying the Case Study</vt:lpstr>
      <vt:lpstr>Workshop Part 2</vt:lpstr>
      <vt:lpstr>Apply the Case Study</vt:lpstr>
      <vt:lpstr>PowerPoint Presentation</vt:lpstr>
      <vt:lpstr> Anissa Davenport, Founder &amp; Managing Partner Possibility Partners </vt:lpstr>
      <vt:lpstr>PowerPoint Presentation</vt:lpstr>
      <vt:lpstr>What Not 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Anissa Davenport</cp:lastModifiedBy>
  <cp:revision>7</cp:revision>
  <dcterms:created xsi:type="dcterms:W3CDTF">2023-05-30T02:02:28Z</dcterms:created>
  <dcterms:modified xsi:type="dcterms:W3CDTF">2025-02-04T04:02:17Z</dcterms:modified>
</cp:coreProperties>
</file>