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86698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508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635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173"/>
    <p:restoredTop sz="95833"/>
  </p:normalViewPr>
  <p:slideViewPr>
    <p:cSldViewPr snapToGrid="0" snapToObjects="1">
      <p:cViewPr varScale="1">
        <p:scale>
          <a:sx n="76" d="100"/>
          <a:sy n="76" d="100"/>
        </p:scale>
        <p:origin x="2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1" name="Shape 19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66986" latinLnBrk="0">
      <a:defRPr sz="2200">
        <a:latin typeface="+mj-lt"/>
        <a:ea typeface="+mj-ea"/>
        <a:cs typeface="+mj-cs"/>
        <a:sym typeface="Calibri"/>
      </a:defRPr>
    </a:lvl1pPr>
    <a:lvl2pPr indent="228600" defTabSz="866986" latinLnBrk="0">
      <a:defRPr sz="2200">
        <a:latin typeface="+mj-lt"/>
        <a:ea typeface="+mj-ea"/>
        <a:cs typeface="+mj-cs"/>
        <a:sym typeface="Calibri"/>
      </a:defRPr>
    </a:lvl2pPr>
    <a:lvl3pPr indent="457200" defTabSz="866986" latinLnBrk="0">
      <a:defRPr sz="2200">
        <a:latin typeface="+mj-lt"/>
        <a:ea typeface="+mj-ea"/>
        <a:cs typeface="+mj-cs"/>
        <a:sym typeface="Calibri"/>
      </a:defRPr>
    </a:lvl3pPr>
    <a:lvl4pPr indent="685800" defTabSz="866986" latinLnBrk="0">
      <a:defRPr sz="2200">
        <a:latin typeface="+mj-lt"/>
        <a:ea typeface="+mj-ea"/>
        <a:cs typeface="+mj-cs"/>
        <a:sym typeface="Calibri"/>
      </a:defRPr>
    </a:lvl4pPr>
    <a:lvl5pPr indent="914400" defTabSz="866986" latinLnBrk="0">
      <a:defRPr sz="2200">
        <a:latin typeface="+mj-lt"/>
        <a:ea typeface="+mj-ea"/>
        <a:cs typeface="+mj-cs"/>
        <a:sym typeface="Calibri"/>
      </a:defRPr>
    </a:lvl5pPr>
    <a:lvl6pPr indent="1143000" defTabSz="866986" latinLnBrk="0">
      <a:defRPr sz="2200">
        <a:latin typeface="+mj-lt"/>
        <a:ea typeface="+mj-ea"/>
        <a:cs typeface="+mj-cs"/>
        <a:sym typeface="Calibri"/>
      </a:defRPr>
    </a:lvl6pPr>
    <a:lvl7pPr indent="1371600" defTabSz="866986" latinLnBrk="0">
      <a:defRPr sz="2200">
        <a:latin typeface="+mj-lt"/>
        <a:ea typeface="+mj-ea"/>
        <a:cs typeface="+mj-cs"/>
        <a:sym typeface="Calibri"/>
      </a:defRPr>
    </a:lvl7pPr>
    <a:lvl8pPr indent="1600200" defTabSz="866986" latinLnBrk="0">
      <a:defRPr sz="2200">
        <a:latin typeface="+mj-lt"/>
        <a:ea typeface="+mj-ea"/>
        <a:cs typeface="+mj-cs"/>
        <a:sym typeface="Calibri"/>
      </a:defRPr>
    </a:lvl8pPr>
    <a:lvl9pPr indent="1828800" defTabSz="866986" latinLnBrk="0">
      <a:defRPr sz="2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/>
          <p:nvPr/>
        </p:nvSpPr>
        <p:spPr>
          <a:xfrm>
            <a:off x="-2" y="8228821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7" y="8479937"/>
            <a:ext cx="3876087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traight Connector 5"/>
          <p:cNvSpPr/>
          <p:nvPr/>
        </p:nvSpPr>
        <p:spPr>
          <a:xfrm>
            <a:off x="-2" y="8243747"/>
            <a:ext cx="13004804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975359" y="3491653"/>
            <a:ext cx="11054082" cy="1568032"/>
          </a:xfrm>
          <a:prstGeom prst="rect">
            <a:avLst/>
          </a:prstGeom>
        </p:spPr>
        <p:txBody>
          <a:bodyPr lIns="65021" tIns="65021" rIns="65021" bIns="65021"/>
          <a:lstStyle>
            <a:lvl1pPr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950719" y="4891089"/>
            <a:ext cx="9103361" cy="1869441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0" indent="0" algn="ctr" defTabSz="866986">
              <a:spcBef>
                <a:spcPts val="1300"/>
              </a:spcBef>
              <a:buSzTx/>
              <a:buNone/>
              <a:defRPr sz="6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0" algn="ctr" defTabSz="866986">
              <a:spcBef>
                <a:spcPts val="1300"/>
              </a:spcBef>
              <a:buSzTx/>
              <a:buNone/>
              <a:defRPr sz="6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0" algn="ctr" defTabSz="866986">
              <a:spcBef>
                <a:spcPts val="1300"/>
              </a:spcBef>
              <a:buSzTx/>
              <a:buNone/>
              <a:defRPr sz="6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0" algn="ctr" defTabSz="866986">
              <a:spcBef>
                <a:spcPts val="1300"/>
              </a:spcBef>
              <a:buSzTx/>
              <a:buNone/>
              <a:defRPr sz="6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0" algn="ctr" defTabSz="866986">
              <a:spcBef>
                <a:spcPts val="1300"/>
              </a:spcBef>
              <a:buSzTx/>
              <a:buNone/>
              <a:defRPr sz="6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2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124" name="Title Text"/>
          <p:cNvSpPr txBox="1">
            <a:spLocks noGrp="1"/>
          </p:cNvSpPr>
          <p:nvPr>
            <p:ph type="title"/>
          </p:nvPr>
        </p:nvSpPr>
        <p:spPr>
          <a:xfrm>
            <a:off x="9428480" y="1439331"/>
            <a:ext cx="2926081" cy="4680378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2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50239" y="1439331"/>
            <a:ext cx="8561495" cy="4680378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642937" indent="-642937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069520" indent="-61232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485900" indent="-5715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20574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5146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»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6"/>
          <p:cNvSpPr/>
          <p:nvPr/>
        </p:nvSpPr>
        <p:spPr>
          <a:xfrm>
            <a:off x="-2" y="8206553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7" y="8457669"/>
            <a:ext cx="3876087" cy="1182073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traight Connector 5"/>
          <p:cNvSpPr/>
          <p:nvPr/>
        </p:nvSpPr>
        <p:spPr>
          <a:xfrm>
            <a:off x="-2" y="8221479"/>
            <a:ext cx="13004804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895773" y="1608666"/>
            <a:ext cx="11216641" cy="1413935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5775" y="3012440"/>
            <a:ext cx="5501640" cy="878840"/>
          </a:xfrm>
          <a:prstGeom prst="rect">
            <a:avLst/>
          </a:prstGeom>
        </p:spPr>
        <p:txBody>
          <a:bodyPr lIns="65021" tIns="65021" rIns="65021" bIns="65021" anchor="b"/>
          <a:lstStyle>
            <a:lvl1pPr marL="0" indent="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34290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68580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102870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137160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583680" y="3012440"/>
            <a:ext cx="5528735" cy="878840"/>
          </a:xfrm>
          <a:prstGeom prst="rect">
            <a:avLst/>
          </a:prstGeom>
        </p:spPr>
        <p:txBody>
          <a:bodyPr lIns="65021" tIns="65021" rIns="65021" bIns="65021" anchor="b"/>
          <a:lstStyle/>
          <a:p>
            <a:pPr marL="0" indent="0" defTabSz="866986">
              <a:spcBef>
                <a:spcPts val="1300"/>
              </a:spcBef>
              <a:buSzTx/>
              <a:buNone/>
              <a:defRPr sz="3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mage"/>
          <p:cNvSpPr>
            <a:spLocks noGrp="1"/>
          </p:cNvSpPr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56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Text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</p:spPr>
        <p:txBody>
          <a:bodyPr lIns="48767" tIns="48767" rIns="48767" bIns="48767"/>
          <a:lstStyle>
            <a:lvl1pPr algn="l" defTabSz="1300480">
              <a:lnSpc>
                <a:spcPct val="90000"/>
              </a:lnSpc>
              <a:defRPr sz="6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75" name="Body Level One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</p:spPr>
        <p:txBody>
          <a:bodyPr lIns="48767" tIns="48767" rIns="48767" bIns="48767" anchor="t"/>
          <a:lstStyle>
            <a:lvl1pPr marL="310242" indent="-310242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+mj-lt"/>
                <a:ea typeface="+mj-ea"/>
                <a:cs typeface="+mj-cs"/>
                <a:sym typeface="Calibri"/>
              </a:defRPr>
            </a:lvl1pPr>
            <a:lvl2pPr marL="819150" indent="-36195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+mj-lt"/>
                <a:ea typeface="+mj-ea"/>
                <a:cs typeface="+mj-cs"/>
                <a:sym typeface="Calibri"/>
              </a:defRPr>
            </a:lvl2pPr>
            <a:lvl3pPr marL="1348739" indent="-434339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+mj-lt"/>
                <a:ea typeface="+mj-ea"/>
                <a:cs typeface="+mj-cs"/>
                <a:sym typeface="Calibri"/>
              </a:defRPr>
            </a:lvl3pPr>
            <a:lvl4pPr marL="18542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+mj-lt"/>
                <a:ea typeface="+mj-ea"/>
                <a:cs typeface="+mj-cs"/>
                <a:sym typeface="Calibri"/>
              </a:defRPr>
            </a:lvl4pPr>
            <a:lvl5pPr marL="2311400" indent="-482600" defTabSz="1300480">
              <a:lnSpc>
                <a:spcPct val="90000"/>
              </a:lnSpc>
              <a:spcBef>
                <a:spcPts val="1400"/>
              </a:spcBef>
              <a:buSzPct val="100000"/>
              <a:buFont typeface="Arial"/>
              <a:defRPr sz="38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</p:spPr>
        <p:txBody>
          <a:bodyPr lIns="48767" tIns="48767" rIns="48767" bIns="48767" anchor="ctr"/>
          <a:lstStyle>
            <a:lvl1pPr algn="r" defTabSz="1300480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/>
          <p:nvPr/>
        </p:nvSpPr>
        <p:spPr>
          <a:xfrm>
            <a:off x="-2" y="8228821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7" y="8479937"/>
            <a:ext cx="3876087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Straight Connector 5"/>
          <p:cNvSpPr/>
          <p:nvPr/>
        </p:nvSpPr>
        <p:spPr>
          <a:xfrm>
            <a:off x="-2" y="8243747"/>
            <a:ext cx="13004804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650239" y="955434"/>
            <a:ext cx="11704322" cy="1219202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650238" y="2971926"/>
            <a:ext cx="11704322" cy="4827697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642937" indent="-642937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069520" indent="-61232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485900" indent="-5715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20574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5146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»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6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1027288" y="5919894"/>
            <a:ext cx="11054082" cy="1452885"/>
          </a:xfrm>
          <a:prstGeom prst="rect">
            <a:avLst/>
          </a:prstGeom>
        </p:spPr>
        <p:txBody>
          <a:bodyPr lIns="65021" tIns="65021" rIns="65021" bIns="65021" anchor="t"/>
          <a:lstStyle>
            <a:lvl1pPr algn="l" defTabSz="866986">
              <a:defRPr sz="7400" b="1" cap="all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7288" y="4319691"/>
            <a:ext cx="11054082" cy="1600203"/>
          </a:xfrm>
          <a:prstGeom prst="rect">
            <a:avLst/>
          </a:prstGeom>
        </p:spPr>
        <p:txBody>
          <a:bodyPr lIns="65021" tIns="65021" rIns="65021" bIns="65021" anchor="b"/>
          <a:lstStyle>
            <a:lvl1pPr marL="0" indent="0" defTabSz="866986">
              <a:spcBef>
                <a:spcPts val="700"/>
              </a:spcBef>
              <a:buSzTx/>
              <a:buNone/>
              <a:defRPr sz="36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0" defTabSz="866986">
              <a:spcBef>
                <a:spcPts val="700"/>
              </a:spcBef>
              <a:buSzTx/>
              <a:buNone/>
              <a:defRPr sz="36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0" defTabSz="866986">
              <a:spcBef>
                <a:spcPts val="700"/>
              </a:spcBef>
              <a:buSzTx/>
              <a:buNone/>
              <a:defRPr sz="36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0" defTabSz="866986">
              <a:spcBef>
                <a:spcPts val="700"/>
              </a:spcBef>
              <a:buSzTx/>
              <a:buNone/>
              <a:defRPr sz="36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0" defTabSz="866986">
              <a:spcBef>
                <a:spcPts val="700"/>
              </a:spcBef>
              <a:buSzTx/>
              <a:buNone/>
              <a:defRPr sz="36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8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650239" y="1512146"/>
            <a:ext cx="11704322" cy="1219202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50239" y="2499359"/>
            <a:ext cx="5743788" cy="3620351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636814" indent="-636814" defTabSz="866986">
              <a:spcBef>
                <a:spcPts val="1100"/>
              </a:spcBef>
              <a:buClr>
                <a:srgbClr val="CE0F69"/>
              </a:buClr>
              <a:buSzPct val="100000"/>
              <a:buFont typeface="Arial"/>
              <a:defRPr sz="5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076325" indent="-619125" defTabSz="866986">
              <a:spcBef>
                <a:spcPts val="1100"/>
              </a:spcBef>
              <a:buClr>
                <a:srgbClr val="CE0F69"/>
              </a:buClr>
              <a:buSzPct val="100000"/>
              <a:buFont typeface="Arial"/>
              <a:buChar char="–"/>
              <a:defRPr sz="5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508756" indent="-594356" defTabSz="866986">
              <a:spcBef>
                <a:spcPts val="1100"/>
              </a:spcBef>
              <a:buClr>
                <a:srgbClr val="CE0F69"/>
              </a:buClr>
              <a:buSzPct val="100000"/>
              <a:buFont typeface="Arial"/>
              <a:defRPr sz="5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2032000" indent="-660400" defTabSz="866986">
              <a:spcBef>
                <a:spcPts val="1100"/>
              </a:spcBef>
              <a:buClr>
                <a:srgbClr val="CE0F69"/>
              </a:buClr>
              <a:buSzPct val="100000"/>
              <a:buFont typeface="Arial"/>
              <a:buChar char="–"/>
              <a:defRPr sz="5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489200" indent="-660400" defTabSz="866986">
              <a:spcBef>
                <a:spcPts val="1100"/>
              </a:spcBef>
              <a:buClr>
                <a:srgbClr val="CE0F69"/>
              </a:buClr>
              <a:buSzPct val="100000"/>
              <a:buFont typeface="Arial"/>
              <a:buChar char="»"/>
              <a:defRPr sz="5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650239" y="1512146"/>
            <a:ext cx="11704322" cy="1219202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50239" y="2856651"/>
            <a:ext cx="5746046" cy="682419"/>
          </a:xfrm>
          <a:prstGeom prst="rect">
            <a:avLst/>
          </a:prstGeom>
        </p:spPr>
        <p:txBody>
          <a:bodyPr lIns="65021" tIns="65021" rIns="65021" bIns="65021" anchor="b"/>
          <a:lstStyle>
            <a:lvl1pPr marL="0" indent="0" defTabSz="866986">
              <a:spcBef>
                <a:spcPts val="900"/>
              </a:spcBef>
              <a:buSzTx/>
              <a:buNone/>
              <a:defRPr sz="4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0" defTabSz="866986">
              <a:spcBef>
                <a:spcPts val="900"/>
              </a:spcBef>
              <a:buSzTx/>
              <a:buNone/>
              <a:defRPr sz="4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0" defTabSz="866986">
              <a:spcBef>
                <a:spcPts val="900"/>
              </a:spcBef>
              <a:buSzTx/>
              <a:buNone/>
              <a:defRPr sz="4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0" defTabSz="866986">
              <a:spcBef>
                <a:spcPts val="900"/>
              </a:spcBef>
              <a:buSzTx/>
              <a:buNone/>
              <a:defRPr sz="4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0" defTabSz="866986">
              <a:spcBef>
                <a:spcPts val="900"/>
              </a:spcBef>
              <a:buSzTx/>
              <a:buNone/>
              <a:defRPr sz="44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606259" y="2856651"/>
            <a:ext cx="5748308" cy="682419"/>
          </a:xfrm>
          <a:prstGeom prst="rect">
            <a:avLst/>
          </a:prstGeom>
        </p:spPr>
        <p:txBody>
          <a:bodyPr lIns="65021" tIns="65021" rIns="65021" bIns="65021" anchor="b"/>
          <a:lstStyle/>
          <a:p>
            <a:pPr marL="379333" indent="-379333" defTabSz="511522">
              <a:spcBef>
                <a:spcPts val="700"/>
              </a:spcBef>
              <a:buClr>
                <a:srgbClr val="CE0F69"/>
              </a:buClr>
              <a:buSzPct val="100000"/>
              <a:buFont typeface="Arial"/>
              <a:defRPr sz="3539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3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650239" y="1512146"/>
            <a:ext cx="11704322" cy="1219202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84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86" name="Title Text"/>
          <p:cNvSpPr txBox="1">
            <a:spLocks noGrp="1"/>
          </p:cNvSpPr>
          <p:nvPr>
            <p:ph type="title"/>
          </p:nvPr>
        </p:nvSpPr>
        <p:spPr>
          <a:xfrm>
            <a:off x="650241" y="1510449"/>
            <a:ext cx="4278495" cy="1239526"/>
          </a:xfrm>
          <a:prstGeom prst="rect">
            <a:avLst/>
          </a:prstGeom>
        </p:spPr>
        <p:txBody>
          <a:bodyPr lIns="65021" tIns="65021" rIns="65021" bIns="65021" anchor="b"/>
          <a:lstStyle>
            <a:lvl1pPr algn="l" defTabSz="866986">
              <a:defRPr sz="36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084515" y="1510453"/>
            <a:ext cx="7270046" cy="6243324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642937" indent="-642937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069520" indent="-61232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485900" indent="-5715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20574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5146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»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50238" y="2749974"/>
            <a:ext cx="4278496" cy="5003801"/>
          </a:xfrm>
          <a:prstGeom prst="rect">
            <a:avLst/>
          </a:prstGeom>
        </p:spPr>
        <p:txBody>
          <a:bodyPr lIns="65021" tIns="65021" rIns="65021" bIns="65021" anchor="t"/>
          <a:lstStyle/>
          <a:p>
            <a:pPr marL="642937" indent="-642937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97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99" name="Title Text"/>
          <p:cNvSpPr txBox="1">
            <a:spLocks noGrp="1"/>
          </p:cNvSpPr>
          <p:nvPr>
            <p:ph type="title"/>
          </p:nvPr>
        </p:nvSpPr>
        <p:spPr>
          <a:xfrm>
            <a:off x="2549031" y="6339840"/>
            <a:ext cx="7802886" cy="604522"/>
          </a:xfrm>
          <a:prstGeom prst="rect">
            <a:avLst/>
          </a:prstGeom>
        </p:spPr>
        <p:txBody>
          <a:bodyPr lIns="65021" tIns="65021" rIns="65021" bIns="65021" anchor="b"/>
          <a:lstStyle>
            <a:lvl1pPr algn="l" defTabSz="866986">
              <a:defRPr sz="3600" b="1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00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549031" y="1872826"/>
            <a:ext cx="7802886" cy="438912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49031" y="6944359"/>
            <a:ext cx="7802886" cy="858526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0" indent="0" defTabSz="866986">
              <a:spcBef>
                <a:spcPts val="500"/>
              </a:spcBef>
              <a:buSzTx/>
              <a:buNone/>
              <a:defRPr sz="26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indent="0" defTabSz="866986">
              <a:spcBef>
                <a:spcPts val="500"/>
              </a:spcBef>
              <a:buSzTx/>
              <a:buNone/>
              <a:defRPr sz="26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indent="0" defTabSz="866986">
              <a:spcBef>
                <a:spcPts val="500"/>
              </a:spcBef>
              <a:buSzTx/>
              <a:buNone/>
              <a:defRPr sz="26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indent="0" defTabSz="866986">
              <a:spcBef>
                <a:spcPts val="500"/>
              </a:spcBef>
              <a:buSzTx/>
              <a:buNone/>
              <a:defRPr sz="26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indent="0" defTabSz="866986">
              <a:spcBef>
                <a:spcPts val="500"/>
              </a:spcBef>
              <a:buSzTx/>
              <a:buNone/>
              <a:defRPr sz="26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6"/>
          <p:cNvSpPr/>
          <p:nvPr/>
        </p:nvSpPr>
        <p:spPr>
          <a:xfrm>
            <a:off x="-1" y="6981786"/>
            <a:ext cx="13004801" cy="1552621"/>
          </a:xfrm>
          <a:prstGeom prst="rect">
            <a:avLst/>
          </a:prstGeom>
          <a:solidFill>
            <a:srgbClr val="CE0F69"/>
          </a:solidFill>
          <a:ln w="12700">
            <a:miter lim="400000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lIns="65021" tIns="65021" rIns="65021" bIns="65021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0" name="Picture 3" descr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908" y="7232901"/>
            <a:ext cx="3876088" cy="1182074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traight Connector 5"/>
          <p:cNvSpPr/>
          <p:nvPr/>
        </p:nvSpPr>
        <p:spPr>
          <a:xfrm>
            <a:off x="-1" y="6996712"/>
            <a:ext cx="13004805" cy="8"/>
          </a:xfrm>
          <a:prstGeom prst="line">
            <a:avLst/>
          </a:prstGeom>
          <a:ln w="50800">
            <a:solidFill>
              <a:srgbClr val="2C2A29"/>
            </a:solidFill>
          </a:ln>
        </p:spPr>
        <p:txBody>
          <a:bodyPr lIns="65022" tIns="65022" rIns="65022" bIns="65022"/>
          <a:lstStyle/>
          <a:p>
            <a:endParaRPr/>
          </a:p>
        </p:txBody>
      </p:sp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650239" y="1512146"/>
            <a:ext cx="11704322" cy="1219202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82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13" name="Body Level One…"/>
          <p:cNvSpPr txBox="1">
            <a:spLocks noGrp="1"/>
          </p:cNvSpPr>
          <p:nvPr>
            <p:ph type="body" idx="1"/>
          </p:nvPr>
        </p:nvSpPr>
        <p:spPr>
          <a:xfrm>
            <a:off x="650239" y="2926079"/>
            <a:ext cx="11704322" cy="4827697"/>
          </a:xfrm>
          <a:prstGeom prst="rect">
            <a:avLst/>
          </a:prstGeom>
        </p:spPr>
        <p:txBody>
          <a:bodyPr lIns="65021" tIns="65021" rIns="65021" bIns="65021" anchor="t"/>
          <a:lstStyle>
            <a:lvl1pPr marL="642937" indent="-642937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069520" indent="-61232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485900" indent="-5715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20574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–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514600" indent="-685800" defTabSz="866986">
              <a:spcBef>
                <a:spcPts val="1300"/>
              </a:spcBef>
              <a:buClr>
                <a:srgbClr val="CE0F69"/>
              </a:buClr>
              <a:buSzPct val="100000"/>
              <a:buFont typeface="Arial"/>
              <a:buChar char="»"/>
              <a:defRPr sz="6000">
                <a:solidFill>
                  <a:srgbClr val="2C2A29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20107" y="7999306"/>
            <a:ext cx="595627" cy="638043"/>
          </a:xfrm>
          <a:prstGeom prst="rect">
            <a:avLst/>
          </a:prstGeom>
        </p:spPr>
        <p:txBody>
          <a:bodyPr lIns="65021" tIns="65021" rIns="65021" bIns="65021"/>
          <a:lstStyle>
            <a:lvl1pPr algn="l" defTabSz="866986">
              <a:defRPr sz="34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584200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4" r:id="rId15"/>
  </p:sldLayoutIdLst>
  <p:transition spd="med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"/>
          <p:cNvSpPr/>
          <p:nvPr/>
        </p:nvSpPr>
        <p:spPr>
          <a:xfrm>
            <a:off x="463880" y="986366"/>
            <a:ext cx="12111930" cy="8317774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4" name="Rectangle"/>
          <p:cNvSpPr/>
          <p:nvPr/>
        </p:nvSpPr>
        <p:spPr>
          <a:xfrm>
            <a:off x="457200" y="999066"/>
            <a:ext cx="2325027" cy="571553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5" name="Rectangle"/>
          <p:cNvSpPr/>
          <p:nvPr/>
        </p:nvSpPr>
        <p:spPr>
          <a:xfrm>
            <a:off x="2794000" y="999066"/>
            <a:ext cx="2404534" cy="571553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6" name="Rectangle"/>
          <p:cNvSpPr/>
          <p:nvPr/>
        </p:nvSpPr>
        <p:spPr>
          <a:xfrm>
            <a:off x="5206074" y="999066"/>
            <a:ext cx="2452953" cy="571553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7" name="Rectangle"/>
          <p:cNvSpPr/>
          <p:nvPr/>
        </p:nvSpPr>
        <p:spPr>
          <a:xfrm>
            <a:off x="7666566" y="999066"/>
            <a:ext cx="2452954" cy="571553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8" name="Key Partners"/>
          <p:cNvSpPr txBox="1"/>
          <p:nvPr/>
        </p:nvSpPr>
        <p:spPr>
          <a:xfrm>
            <a:off x="1014227" y="1086910"/>
            <a:ext cx="1210972" cy="312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/>
              <a:t>Key Partners</a:t>
            </a:r>
          </a:p>
        </p:txBody>
      </p:sp>
      <p:sp>
        <p:nvSpPr>
          <p:cNvPr id="199" name="Key Activities"/>
          <p:cNvSpPr txBox="1"/>
          <p:nvPr/>
        </p:nvSpPr>
        <p:spPr>
          <a:xfrm>
            <a:off x="3364733" y="1077847"/>
            <a:ext cx="1263067" cy="312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Key Activities</a:t>
            </a:r>
          </a:p>
        </p:txBody>
      </p:sp>
      <p:sp>
        <p:nvSpPr>
          <p:cNvPr id="200" name="Differentiated…"/>
          <p:cNvSpPr txBox="1"/>
          <p:nvPr/>
        </p:nvSpPr>
        <p:spPr>
          <a:xfrm>
            <a:off x="5567982" y="1075001"/>
            <a:ext cx="1703992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Value Propositions</a:t>
            </a:r>
          </a:p>
        </p:txBody>
      </p:sp>
      <p:sp>
        <p:nvSpPr>
          <p:cNvPr id="201" name="Stakeholder…"/>
          <p:cNvSpPr txBox="1"/>
          <p:nvPr/>
        </p:nvSpPr>
        <p:spPr>
          <a:xfrm>
            <a:off x="8332812" y="1010209"/>
            <a:ext cx="1251946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dirty="0"/>
              <a:t>Customer</a:t>
            </a:r>
            <a:endParaRPr dirty="0"/>
          </a:p>
          <a:p>
            <a: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/>
              <a:t> relationships</a:t>
            </a:r>
          </a:p>
        </p:txBody>
      </p:sp>
      <p:sp>
        <p:nvSpPr>
          <p:cNvPr id="202" name="Beneficiaries/Stakeholders"/>
          <p:cNvSpPr txBox="1"/>
          <p:nvPr/>
        </p:nvSpPr>
        <p:spPr>
          <a:xfrm>
            <a:off x="10410816" y="1075001"/>
            <a:ext cx="1885439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dirty="0"/>
              <a:t>Customer Segments</a:t>
            </a:r>
            <a:endParaRPr dirty="0"/>
          </a:p>
        </p:txBody>
      </p:sp>
      <p:sp>
        <p:nvSpPr>
          <p:cNvPr id="203" name="Channels"/>
          <p:cNvSpPr txBox="1"/>
          <p:nvPr/>
        </p:nvSpPr>
        <p:spPr>
          <a:xfrm>
            <a:off x="8504874" y="3939578"/>
            <a:ext cx="907822" cy="312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Channels</a:t>
            </a:r>
          </a:p>
        </p:txBody>
      </p:sp>
      <p:sp>
        <p:nvSpPr>
          <p:cNvPr id="204" name="Key Resources"/>
          <p:cNvSpPr txBox="1"/>
          <p:nvPr/>
        </p:nvSpPr>
        <p:spPr>
          <a:xfrm>
            <a:off x="3300281" y="3939578"/>
            <a:ext cx="1391972" cy="312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Key Resources</a:t>
            </a:r>
          </a:p>
        </p:txBody>
      </p:sp>
      <p:sp>
        <p:nvSpPr>
          <p:cNvPr id="205" name="Line"/>
          <p:cNvSpPr/>
          <p:nvPr/>
        </p:nvSpPr>
        <p:spPr>
          <a:xfrm>
            <a:off x="456688" y="999066"/>
            <a:ext cx="1209142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6" name="Project Open Hand Mission Model Canvas - 2018"/>
          <p:cNvSpPr txBox="1"/>
          <p:nvPr/>
        </p:nvSpPr>
        <p:spPr>
          <a:xfrm>
            <a:off x="1834852" y="195561"/>
            <a:ext cx="893193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30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dirty="0"/>
              <a:t>COMPANY NAME: Business Model Canvas</a:t>
            </a:r>
            <a:endParaRPr dirty="0"/>
          </a:p>
        </p:txBody>
      </p:sp>
      <p:sp>
        <p:nvSpPr>
          <p:cNvPr id="207" name="Rectangle"/>
          <p:cNvSpPr/>
          <p:nvPr/>
        </p:nvSpPr>
        <p:spPr>
          <a:xfrm>
            <a:off x="456688" y="6734193"/>
            <a:ext cx="12091424" cy="2563350"/>
          </a:xfrm>
          <a:prstGeom prst="rect">
            <a:avLst/>
          </a:prstGeom>
          <a:ln w="12700">
            <a:solidFill>
              <a:schemeClr val="tx1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8" name="Line"/>
          <p:cNvSpPr/>
          <p:nvPr/>
        </p:nvSpPr>
        <p:spPr>
          <a:xfrm flipV="1">
            <a:off x="6430433" y="6720896"/>
            <a:ext cx="1" cy="2563350"/>
          </a:xfrm>
          <a:prstGeom prst="line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9" name="Rectangle"/>
          <p:cNvSpPr/>
          <p:nvPr/>
        </p:nvSpPr>
        <p:spPr>
          <a:xfrm>
            <a:off x="10127059" y="1011766"/>
            <a:ext cx="2452953" cy="571553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0" name="Line"/>
          <p:cNvSpPr/>
          <p:nvPr/>
        </p:nvSpPr>
        <p:spPr>
          <a:xfrm>
            <a:off x="7666565" y="3801533"/>
            <a:ext cx="2580573" cy="935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1" name="Line"/>
          <p:cNvSpPr/>
          <p:nvPr/>
        </p:nvSpPr>
        <p:spPr>
          <a:xfrm flipV="1">
            <a:off x="2769790" y="3801533"/>
            <a:ext cx="2452953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2" name="Outcomes"/>
          <p:cNvSpPr txBox="1"/>
          <p:nvPr/>
        </p:nvSpPr>
        <p:spPr>
          <a:xfrm>
            <a:off x="6915621" y="6837256"/>
            <a:ext cx="1607812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l"/>
            <a:r>
              <a:rPr lang="en-US" dirty="0"/>
              <a:t>Revenue Streams</a:t>
            </a:r>
            <a:endParaRPr dirty="0"/>
          </a:p>
        </p:txBody>
      </p:sp>
      <p:sp>
        <p:nvSpPr>
          <p:cNvPr id="213" name="Cost Structure"/>
          <p:cNvSpPr txBox="1"/>
          <p:nvPr/>
        </p:nvSpPr>
        <p:spPr>
          <a:xfrm>
            <a:off x="943285" y="6824462"/>
            <a:ext cx="1352934" cy="318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 defTabSz="584200">
              <a:defRPr sz="14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l"/>
            <a:r>
              <a:rPr dirty="0"/>
              <a:t>Cost Structure</a:t>
            </a:r>
          </a:p>
        </p:txBody>
      </p:sp>
      <p:sp>
        <p:nvSpPr>
          <p:cNvPr id="214" name="Constituents (Clients)"/>
          <p:cNvSpPr/>
          <p:nvPr/>
        </p:nvSpPr>
        <p:spPr>
          <a:xfrm>
            <a:off x="10405743" y="2881210"/>
            <a:ext cx="1885439" cy="387070"/>
          </a:xfrm>
          <a:prstGeom prst="roundRect">
            <a:avLst>
              <a:gd name="adj" fmla="val 35957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Segment 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6" name="Donors"/>
          <p:cNvSpPr/>
          <p:nvPr/>
        </p:nvSpPr>
        <p:spPr>
          <a:xfrm>
            <a:off x="10405743" y="1980088"/>
            <a:ext cx="1885439" cy="387070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Segment 1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7" name="Government"/>
          <p:cNvSpPr/>
          <p:nvPr/>
        </p:nvSpPr>
        <p:spPr>
          <a:xfrm>
            <a:off x="676994" y="1818796"/>
            <a:ext cx="1885438" cy="462193"/>
          </a:xfrm>
          <a:prstGeom prst="roundRect">
            <a:avLst>
              <a:gd name="adj" fmla="val 42915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TBD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9" name="Staff"/>
          <p:cNvSpPr/>
          <p:nvPr/>
        </p:nvSpPr>
        <p:spPr>
          <a:xfrm>
            <a:off x="10395018" y="3830903"/>
            <a:ext cx="1885439" cy="387070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Segment 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1" name="Recognized as CA’s leader in FIMC"/>
          <p:cNvSpPr/>
          <p:nvPr/>
        </p:nvSpPr>
        <p:spPr>
          <a:xfrm>
            <a:off x="5302132" y="5508156"/>
            <a:ext cx="2232613" cy="528244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VP 5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3" name="Continuous engagement with a complete interaction"/>
          <p:cNvSpPr/>
          <p:nvPr/>
        </p:nvSpPr>
        <p:spPr>
          <a:xfrm>
            <a:off x="5316243" y="2772662"/>
            <a:ext cx="2232613" cy="567343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VP 2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4" name="Improving patient health through Evidence based research outcomes"/>
          <p:cNvSpPr/>
          <p:nvPr/>
        </p:nvSpPr>
        <p:spPr>
          <a:xfrm>
            <a:off x="5302131" y="3664181"/>
            <a:ext cx="2232613" cy="488162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VP 3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5" name="Food = medicine"/>
          <p:cNvSpPr/>
          <p:nvPr/>
        </p:nvSpPr>
        <p:spPr>
          <a:xfrm>
            <a:off x="5316244" y="1805837"/>
            <a:ext cx="2232612" cy="582483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VP 1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26" name="Lowering healthcare system costs"/>
          <p:cNvSpPr/>
          <p:nvPr/>
        </p:nvSpPr>
        <p:spPr>
          <a:xfrm>
            <a:off x="5318921" y="4509698"/>
            <a:ext cx="2232612" cy="493463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VP 4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0" name="Medically tailored meals…"/>
          <p:cNvSpPr txBox="1"/>
          <p:nvPr/>
        </p:nvSpPr>
        <p:spPr>
          <a:xfrm>
            <a:off x="2882579" y="1743710"/>
            <a:ext cx="211838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spAutoFit/>
          </a:bodyPr>
          <a:lstStyle/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A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B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C</a:t>
            </a:r>
          </a:p>
        </p:txBody>
      </p:sp>
      <p:sp>
        <p:nvSpPr>
          <p:cNvPr id="231" name="Funding…"/>
          <p:cNvSpPr txBox="1"/>
          <p:nvPr/>
        </p:nvSpPr>
        <p:spPr>
          <a:xfrm>
            <a:off x="2914717" y="4491703"/>
            <a:ext cx="2032851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A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B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C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240" name="Provide community/safe space…"/>
          <p:cNvSpPr txBox="1"/>
          <p:nvPr/>
        </p:nvSpPr>
        <p:spPr>
          <a:xfrm>
            <a:off x="7740288" y="4493444"/>
            <a:ext cx="222523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spAutoFit/>
          </a:bodyPr>
          <a:lstStyle/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A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B</a:t>
            </a:r>
          </a:p>
          <a:p>
            <a:pPr marL="166687" indent="-166687" defTabSz="457200">
              <a:buSzPct val="145000"/>
              <a:buChar char="•"/>
              <a:defRPr sz="1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C</a:t>
            </a:r>
            <a:endParaRPr dirty="0"/>
          </a:p>
        </p:txBody>
      </p:sp>
      <p:sp>
        <p:nvSpPr>
          <p:cNvPr id="241" name="FINANCIAL…"/>
          <p:cNvSpPr txBox="1"/>
          <p:nvPr/>
        </p:nvSpPr>
        <p:spPr>
          <a:xfrm>
            <a:off x="6811887" y="7479520"/>
            <a:ext cx="4914975" cy="979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>
            <a:spAutoFit/>
          </a:bodyPr>
          <a:lstStyle/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A</a:t>
            </a:r>
          </a:p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B</a:t>
            </a:r>
          </a:p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C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E10A24C-F803-1246-ADE2-9DA3399E65C2}"/>
              </a:ext>
            </a:extLst>
          </p:cNvPr>
          <p:cNvSpPr/>
          <p:nvPr/>
        </p:nvSpPr>
        <p:spPr>
          <a:xfrm>
            <a:off x="10251341" y="986914"/>
            <a:ext cx="2286233" cy="5746731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1" tIns="65021" rIns="65021" bIns="65021" numCol="1" spcCol="38100" rtlCol="0" anchor="ctr">
            <a:spAutoFit/>
          </a:bodyPr>
          <a:lstStyle/>
          <a:p>
            <a:pPr marL="0" marR="0" indent="0" algn="l" defTabSz="86698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spc="0" normalizeH="0" baseline="0"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8B2A702-6C99-974F-8BF1-7A39EB1E3864}"/>
              </a:ext>
            </a:extLst>
          </p:cNvPr>
          <p:cNvSpPr/>
          <p:nvPr/>
        </p:nvSpPr>
        <p:spPr>
          <a:xfrm>
            <a:off x="5279795" y="986914"/>
            <a:ext cx="2286233" cy="5746731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1" tIns="65021" rIns="65021" bIns="65021" numCol="1" spcCol="38100" rtlCol="0" anchor="ctr">
            <a:spAutoFit/>
          </a:bodyPr>
          <a:lstStyle/>
          <a:p>
            <a:pPr marL="0" marR="0" indent="0" algn="l" defTabSz="86698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spc="0" normalizeH="0" baseline="0"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562D8EB-766D-DF4C-BC73-BAF11A9A4E82}"/>
              </a:ext>
            </a:extLst>
          </p:cNvPr>
          <p:cNvSpPr/>
          <p:nvPr/>
        </p:nvSpPr>
        <p:spPr>
          <a:xfrm>
            <a:off x="459678" y="986133"/>
            <a:ext cx="2286233" cy="5746731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5021" tIns="65021" rIns="65021" bIns="65021" numCol="1" spcCol="38100" rtlCol="0" anchor="ctr">
            <a:spAutoFit/>
          </a:bodyPr>
          <a:lstStyle/>
          <a:p>
            <a:pPr marL="0" marR="0" indent="0" algn="l" defTabSz="866986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400" b="0" i="0" u="none" strike="noStrike" cap="none" spc="0" normalizeH="0" baseline="0"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C938A9-0817-AB4F-8356-280D338C02BB}"/>
              </a:ext>
            </a:extLst>
          </p:cNvPr>
          <p:cNvCxnSpPr>
            <a:stCxn id="67" idx="2"/>
            <a:endCxn id="208" idx="0"/>
          </p:cNvCxnSpPr>
          <p:nvPr/>
        </p:nvCxnSpPr>
        <p:spPr>
          <a:xfrm>
            <a:off x="6422912" y="6733645"/>
            <a:ext cx="7521" cy="2550601"/>
          </a:xfrm>
          <a:prstGeom prst="line">
            <a:avLst/>
          </a:prstGeom>
          <a:noFill/>
          <a:ln w="9525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1" name="Website">
            <a:extLst>
              <a:ext uri="{FF2B5EF4-FFF2-40B4-BE49-F238E27FC236}">
                <a16:creationId xmlns:a16="http://schemas.microsoft.com/office/drawing/2014/main" id="{A23FD0EA-6D4D-3940-87A5-0DED7E81D35F}"/>
              </a:ext>
            </a:extLst>
          </p:cNvPr>
          <p:cNvSpPr/>
          <p:nvPr/>
        </p:nvSpPr>
        <p:spPr>
          <a:xfrm>
            <a:off x="7759565" y="1839783"/>
            <a:ext cx="2192797" cy="47761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/>
          <a:lstStyle>
            <a:lvl1pPr algn="ctr" defTabSz="584200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3" name="FINANCIAL…">
            <a:extLst>
              <a:ext uri="{FF2B5EF4-FFF2-40B4-BE49-F238E27FC236}">
                <a16:creationId xmlns:a16="http://schemas.microsoft.com/office/drawing/2014/main" id="{20C721B3-1DED-4D45-8D20-4C60410F3B2A}"/>
              </a:ext>
            </a:extLst>
          </p:cNvPr>
          <p:cNvSpPr txBox="1"/>
          <p:nvPr/>
        </p:nvSpPr>
        <p:spPr>
          <a:xfrm>
            <a:off x="842793" y="7471515"/>
            <a:ext cx="4914975" cy="979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2700" tIns="12700" rIns="12700" bIns="12700">
            <a:spAutoFit/>
          </a:bodyPr>
          <a:lstStyle/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A</a:t>
            </a:r>
          </a:p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B</a:t>
            </a:r>
          </a:p>
          <a:p>
            <a:pPr marL="285750" lvl="1" indent="-285750" defTabSz="12700">
              <a:spcBef>
                <a:spcPts val="1200"/>
              </a:spcBef>
              <a:buFont typeface="Arial" panose="020B0604020202020204" pitchFamily="34" charset="0"/>
              <a:buChar char="•"/>
              <a:defRPr sz="12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1400" dirty="0"/>
              <a:t>C</a:t>
            </a:r>
          </a:p>
        </p:txBody>
      </p:sp>
      <p:sp>
        <p:nvSpPr>
          <p:cNvPr id="54" name="Government">
            <a:extLst>
              <a:ext uri="{FF2B5EF4-FFF2-40B4-BE49-F238E27FC236}">
                <a16:creationId xmlns:a16="http://schemas.microsoft.com/office/drawing/2014/main" id="{9C1977C4-F2EA-6B43-A57E-C62F0EB65AC0}"/>
              </a:ext>
            </a:extLst>
          </p:cNvPr>
          <p:cNvSpPr/>
          <p:nvPr/>
        </p:nvSpPr>
        <p:spPr>
          <a:xfrm>
            <a:off x="669937" y="2579212"/>
            <a:ext cx="1885438" cy="462193"/>
          </a:xfrm>
          <a:prstGeom prst="roundRect">
            <a:avLst>
              <a:gd name="adj" fmla="val 42915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TBD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5" name="Government">
            <a:extLst>
              <a:ext uri="{FF2B5EF4-FFF2-40B4-BE49-F238E27FC236}">
                <a16:creationId xmlns:a16="http://schemas.microsoft.com/office/drawing/2014/main" id="{2BA751C6-D71B-A746-A0E7-30BC78F9F41E}"/>
              </a:ext>
            </a:extLst>
          </p:cNvPr>
          <p:cNvSpPr/>
          <p:nvPr/>
        </p:nvSpPr>
        <p:spPr>
          <a:xfrm>
            <a:off x="669937" y="3370422"/>
            <a:ext cx="1885438" cy="462193"/>
          </a:xfrm>
          <a:prstGeom prst="roundRect">
            <a:avLst>
              <a:gd name="adj" fmla="val 42915"/>
            </a:avLst>
          </a:prstGeom>
          <a:noFill/>
          <a:ln w="12700">
            <a:solidFill>
              <a:schemeClr val="tx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 defTabSz="584200">
              <a:defRPr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TBD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65021" tIns="65021" rIns="65021" bIns="65021" numCol="1" spcCol="38100" rtlCol="0" anchor="ctr">
        <a:spAutoFit/>
      </a:bodyPr>
      <a:lstStyle>
        <a:defPPr marL="0" marR="0" indent="0" algn="l" defTabSz="8669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1" tIns="65021" rIns="65021" bIns="65021" numCol="1" spcCol="38100" rtlCol="0" anchor="t">
        <a:spAutoFit/>
      </a:bodyPr>
      <a:lstStyle>
        <a:defPPr marL="0" marR="0" indent="0" algn="l" defTabSz="8669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65021" tIns="65021" rIns="65021" bIns="65021" numCol="1" spcCol="38100" rtlCol="0" anchor="ctr">
        <a:spAutoFit/>
      </a:bodyPr>
      <a:lstStyle>
        <a:defPPr marL="0" marR="0" indent="0" algn="l" defTabSz="8669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1" tIns="65021" rIns="65021" bIns="65021" numCol="1" spcCol="38100" rtlCol="0" anchor="t">
        <a:spAutoFit/>
      </a:bodyPr>
      <a:lstStyle>
        <a:defPPr marL="0" marR="0" indent="0" algn="l" defTabSz="86698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Helvetica Neue Light</vt:lpstr>
      <vt:lpstr>Helvetica Neue Medium</vt:lpstr>
      <vt:lpstr>Helvetica Neue Thin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Lisa DeCarlo</cp:lastModifiedBy>
  <cp:revision>9</cp:revision>
  <cp:lastPrinted>2021-05-06T13:37:57Z</cp:lastPrinted>
  <dcterms:modified xsi:type="dcterms:W3CDTF">2022-02-03T17:40:59Z</dcterms:modified>
</cp:coreProperties>
</file>